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3648" r:id="rId4"/>
  </p:sldMasterIdLst>
  <p:notesMasterIdLst>
    <p:notesMasterId r:id="rId6"/>
  </p:notesMasterIdLst>
  <p:handoutMasterIdLst>
    <p:handoutMasterId r:id="rId7"/>
  </p:handoutMasterIdLst>
  <p:sldIdLst>
    <p:sldId id="256" r:id="rId5"/>
  </p:sldIdLst>
  <p:sldSz cx="43891200" cy="32918400"/>
  <p:notesSz cx="9239250" cy="11982450"/>
  <p:embeddedFontLst>
    <p:embeddedFont>
      <p:font typeface="Cambria Math" panose="02040503050406030204" pitchFamily="18" charset="0"/>
      <p:regular r:id="rId8"/>
    </p:embeddedFont>
    <p:embeddedFont>
      <p:font typeface="Quattrocento" panose="02020502030000000404" pitchFamily="18" charset="0"/>
      <p:regular r:id="rId9"/>
      <p:bold r:id="rId10"/>
    </p:embeddedFont>
    <p:embeddedFont>
      <p:font typeface="Quattrocento Sans" panose="020B0502050000020003" pitchFamily="34" charset="0"/>
      <p:regular r:id="rId11"/>
      <p:bold r:id="rId12"/>
      <p:italic r:id="rId13"/>
      <p:boldItalic r:id="rId14"/>
    </p:embeddedFont>
  </p:embeddedFontLst>
  <p:custDataLst>
    <p:tags r:id="rId1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088">
          <p15:clr>
            <a:srgbClr val="A4A3A4"/>
          </p15:clr>
        </p15:guide>
        <p15:guide id="2" pos="134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774">
          <p15:clr>
            <a:srgbClr val="A4A3A4"/>
          </p15:clr>
        </p15:guide>
        <p15:guide id="2" pos="290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2D05C6-8BD2-4F32-AAE3-AF1AF29677A8}" v="2509" dt="2025-06-22T16:46:41.4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/>
    <p:restoredTop sz="93654" autoAdjust="0"/>
  </p:normalViewPr>
  <p:slideViewPr>
    <p:cSldViewPr>
      <p:cViewPr>
        <p:scale>
          <a:sx n="33" d="100"/>
          <a:sy n="33" d="100"/>
        </p:scale>
        <p:origin x="-1810" y="-1675"/>
      </p:cViewPr>
      <p:guideLst>
        <p:guide orient="horz" pos="11088"/>
        <p:guide pos="134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3" d="100"/>
          <a:sy n="73" d="100"/>
        </p:scale>
        <p:origin x="3984" y="72"/>
      </p:cViewPr>
      <p:guideLst>
        <p:guide orient="horz" pos="3774"/>
        <p:guide pos="29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handoutMaster" Target="handoutMasters/handoutMaster1.xml"/><Relationship Id="rId12" Type="http://schemas.openxmlformats.org/officeDocument/2006/relationships/font" Target="fonts/font5.fntdata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4.fntdata"/><Relationship Id="rId5" Type="http://schemas.openxmlformats.org/officeDocument/2006/relationships/slide" Target="slides/slide1.xml"/><Relationship Id="rId15" Type="http://schemas.openxmlformats.org/officeDocument/2006/relationships/tags" Target="tags/tag1.xml"/><Relationship Id="rId10" Type="http://schemas.openxmlformats.org/officeDocument/2006/relationships/font" Target="fonts/font3.fntdata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i-Shiuan Tung" userId="d4bf000f-18b6-421a-a900-736cdbd52794" providerId="ADAL" clId="{7A2D05C6-8BD2-4F32-AAE3-AF1AF29677A8}"/>
    <pc:docChg chg="undo custSel modSld">
      <pc:chgData name="Yi-Shiuan Tung" userId="d4bf000f-18b6-421a-a900-736cdbd52794" providerId="ADAL" clId="{7A2D05C6-8BD2-4F32-AAE3-AF1AF29677A8}" dt="2025-06-22T16:46:41.481" v="3222" actId="1035"/>
      <pc:docMkLst>
        <pc:docMk/>
      </pc:docMkLst>
      <pc:sldChg chg="addSp delSp modSp mod">
        <pc:chgData name="Yi-Shiuan Tung" userId="d4bf000f-18b6-421a-a900-736cdbd52794" providerId="ADAL" clId="{7A2D05C6-8BD2-4F32-AAE3-AF1AF29677A8}" dt="2025-06-22T16:46:41.481" v="3222" actId="1035"/>
        <pc:sldMkLst>
          <pc:docMk/>
          <pc:sldMk cId="0" sldId="256"/>
        </pc:sldMkLst>
        <pc:spChg chg="add mod">
          <ac:chgData name="Yi-Shiuan Tung" userId="d4bf000f-18b6-421a-a900-736cdbd52794" providerId="ADAL" clId="{7A2D05C6-8BD2-4F32-AAE3-AF1AF29677A8}" dt="2025-06-18T17:23:54.182" v="2189" actId="14100"/>
          <ac:spMkLst>
            <pc:docMk/>
            <pc:sldMk cId="0" sldId="256"/>
            <ac:spMk id="3" creationId="{8BDDB2B4-6F6B-E21B-9D45-5F132BFA4BFF}"/>
          </ac:spMkLst>
        </pc:spChg>
        <pc:spChg chg="mod">
          <ac:chgData name="Yi-Shiuan Tung" userId="d4bf000f-18b6-421a-a900-736cdbd52794" providerId="ADAL" clId="{7A2D05C6-8BD2-4F32-AAE3-AF1AF29677A8}" dt="2025-06-18T16:46:27.199" v="302" actId="1038"/>
          <ac:spMkLst>
            <pc:docMk/>
            <pc:sldMk cId="0" sldId="256"/>
            <ac:spMk id="17" creationId="{B6ADDA3E-7131-F755-A878-CE6C3C09F284}"/>
          </ac:spMkLst>
        </pc:spChg>
        <pc:spChg chg="mod">
          <ac:chgData name="Yi-Shiuan Tung" userId="d4bf000f-18b6-421a-a900-736cdbd52794" providerId="ADAL" clId="{7A2D05C6-8BD2-4F32-AAE3-AF1AF29677A8}" dt="2025-06-19T01:41:36.917" v="2809" actId="20577"/>
          <ac:spMkLst>
            <pc:docMk/>
            <pc:sldMk cId="0" sldId="256"/>
            <ac:spMk id="18" creationId="{6BB5C238-611E-53F3-8340-7B29EA892892}"/>
          </ac:spMkLst>
        </pc:spChg>
        <pc:spChg chg="mod">
          <ac:chgData name="Yi-Shiuan Tung" userId="d4bf000f-18b6-421a-a900-736cdbd52794" providerId="ADAL" clId="{7A2D05C6-8BD2-4F32-AAE3-AF1AF29677A8}" dt="2025-06-18T17:24:49.753" v="2228" actId="20577"/>
          <ac:spMkLst>
            <pc:docMk/>
            <pc:sldMk cId="0" sldId="256"/>
            <ac:spMk id="30" creationId="{A96B2C75-2D4B-6A92-F1FB-C7C3CA89FB97}"/>
          </ac:spMkLst>
        </pc:spChg>
        <pc:spChg chg="mod">
          <ac:chgData name="Yi-Shiuan Tung" userId="d4bf000f-18b6-421a-a900-736cdbd52794" providerId="ADAL" clId="{7A2D05C6-8BD2-4F32-AAE3-AF1AF29677A8}" dt="2025-06-18T16:48:28.984" v="439" actId="1076"/>
          <ac:spMkLst>
            <pc:docMk/>
            <pc:sldMk cId="0" sldId="256"/>
            <ac:spMk id="31" creationId="{AB9F94D2-017C-004A-E887-DF6A3EC1E757}"/>
          </ac:spMkLst>
        </pc:spChg>
        <pc:spChg chg="mod">
          <ac:chgData name="Yi-Shiuan Tung" userId="d4bf000f-18b6-421a-a900-736cdbd52794" providerId="ADAL" clId="{7A2D05C6-8BD2-4F32-AAE3-AF1AF29677A8}" dt="2025-06-18T16:48:39.368" v="441" actId="1076"/>
          <ac:spMkLst>
            <pc:docMk/>
            <pc:sldMk cId="0" sldId="256"/>
            <ac:spMk id="32" creationId="{623130D8-1C4B-42B4-00A1-3B60AB5772B9}"/>
          </ac:spMkLst>
        </pc:spChg>
        <pc:spChg chg="mod">
          <ac:chgData name="Yi-Shiuan Tung" userId="d4bf000f-18b6-421a-a900-736cdbd52794" providerId="ADAL" clId="{7A2D05C6-8BD2-4F32-AAE3-AF1AF29677A8}" dt="2025-06-18T17:24:56.034" v="2243" actId="1035"/>
          <ac:spMkLst>
            <pc:docMk/>
            <pc:sldMk cId="0" sldId="256"/>
            <ac:spMk id="33" creationId="{689E8342-61DA-16AA-50F4-609FD24B51FC}"/>
          </ac:spMkLst>
        </pc:spChg>
        <pc:spChg chg="mod">
          <ac:chgData name="Yi-Shiuan Tung" userId="d4bf000f-18b6-421a-a900-736cdbd52794" providerId="ADAL" clId="{7A2D05C6-8BD2-4F32-AAE3-AF1AF29677A8}" dt="2025-06-18T17:26:20.247" v="2362" actId="20577"/>
          <ac:spMkLst>
            <pc:docMk/>
            <pc:sldMk cId="0" sldId="256"/>
            <ac:spMk id="34" creationId="{1156967B-7F57-2AFF-6733-43F0CF92319F}"/>
          </ac:spMkLst>
        </pc:spChg>
        <pc:spChg chg="mod">
          <ac:chgData name="Yi-Shiuan Tung" userId="d4bf000f-18b6-421a-a900-736cdbd52794" providerId="ADAL" clId="{7A2D05C6-8BD2-4F32-AAE3-AF1AF29677A8}" dt="2025-06-18T17:23:15.726" v="2187" actId="1076"/>
          <ac:spMkLst>
            <pc:docMk/>
            <pc:sldMk cId="0" sldId="256"/>
            <ac:spMk id="35" creationId="{2A48A50C-7629-88C7-D832-EB0E6A25F419}"/>
          </ac:spMkLst>
        </pc:spChg>
        <pc:spChg chg="mod">
          <ac:chgData name="Yi-Shiuan Tung" userId="d4bf000f-18b6-421a-a900-736cdbd52794" providerId="ADAL" clId="{7A2D05C6-8BD2-4F32-AAE3-AF1AF29677A8}" dt="2025-06-22T16:34:28.003" v="2944" actId="14100"/>
          <ac:spMkLst>
            <pc:docMk/>
            <pc:sldMk cId="0" sldId="256"/>
            <ac:spMk id="36" creationId="{4A0D62C2-7E98-72C0-0F6B-BAF066765463}"/>
          </ac:spMkLst>
        </pc:spChg>
        <pc:spChg chg="mod ord">
          <ac:chgData name="Yi-Shiuan Tung" userId="d4bf000f-18b6-421a-a900-736cdbd52794" providerId="ADAL" clId="{7A2D05C6-8BD2-4F32-AAE3-AF1AF29677A8}" dt="2025-06-18T17:29:38.113" v="2493" actId="20577"/>
          <ac:spMkLst>
            <pc:docMk/>
            <pc:sldMk cId="0" sldId="256"/>
            <ac:spMk id="37" creationId="{84F6CA2A-EB8E-1672-AD3F-83C181448D1D}"/>
          </ac:spMkLst>
        </pc:spChg>
        <pc:spChg chg="mod">
          <ac:chgData name="Yi-Shiuan Tung" userId="d4bf000f-18b6-421a-a900-736cdbd52794" providerId="ADAL" clId="{7A2D05C6-8BD2-4F32-AAE3-AF1AF29677A8}" dt="2025-06-18T17:17:12.703" v="1885" actId="113"/>
          <ac:spMkLst>
            <pc:docMk/>
            <pc:sldMk cId="0" sldId="256"/>
            <ac:spMk id="38" creationId="{B45D9AD5-F39D-93E9-2B3A-C054D55C9540}"/>
          </ac:spMkLst>
        </pc:spChg>
        <pc:spChg chg="mod">
          <ac:chgData name="Yi-Shiuan Tung" userId="d4bf000f-18b6-421a-a900-736cdbd52794" providerId="ADAL" clId="{7A2D05C6-8BD2-4F32-AAE3-AF1AF29677A8}" dt="2025-06-18T17:16:01.859" v="1841" actId="1035"/>
          <ac:spMkLst>
            <pc:docMk/>
            <pc:sldMk cId="0" sldId="256"/>
            <ac:spMk id="45" creationId="{5943BB37-DD6B-A6DB-77BE-56F42CBA3ECD}"/>
          </ac:spMkLst>
        </pc:spChg>
        <pc:spChg chg="mod">
          <ac:chgData name="Yi-Shiuan Tung" userId="d4bf000f-18b6-421a-a900-736cdbd52794" providerId="ADAL" clId="{7A2D05C6-8BD2-4F32-AAE3-AF1AF29677A8}" dt="2025-06-18T17:17:16.376" v="1886" actId="113"/>
          <ac:spMkLst>
            <pc:docMk/>
            <pc:sldMk cId="0" sldId="256"/>
            <ac:spMk id="46" creationId="{EC373596-5BE5-E91C-DCB5-71B29EC22E25}"/>
          </ac:spMkLst>
        </pc:spChg>
        <pc:spChg chg="mod">
          <ac:chgData name="Yi-Shiuan Tung" userId="d4bf000f-18b6-421a-a900-736cdbd52794" providerId="ADAL" clId="{7A2D05C6-8BD2-4F32-AAE3-AF1AF29677A8}" dt="2025-06-18T17:16:01.859" v="1841" actId="1035"/>
          <ac:spMkLst>
            <pc:docMk/>
            <pc:sldMk cId="0" sldId="256"/>
            <ac:spMk id="47" creationId="{C8D85778-2C65-863A-9D0C-48DBF1DFC261}"/>
          </ac:spMkLst>
        </pc:spChg>
        <pc:spChg chg="mod">
          <ac:chgData name="Yi-Shiuan Tung" userId="d4bf000f-18b6-421a-a900-736cdbd52794" providerId="ADAL" clId="{7A2D05C6-8BD2-4F32-AAE3-AF1AF29677A8}" dt="2025-06-18T17:27:04.344" v="2379" actId="207"/>
          <ac:spMkLst>
            <pc:docMk/>
            <pc:sldMk cId="0" sldId="256"/>
            <ac:spMk id="48" creationId="{E8B28688-9735-5299-3389-E875308CBA96}"/>
          </ac:spMkLst>
        </pc:spChg>
        <pc:spChg chg="add mod">
          <ac:chgData name="Yi-Shiuan Tung" userId="d4bf000f-18b6-421a-a900-736cdbd52794" providerId="ADAL" clId="{7A2D05C6-8BD2-4F32-AAE3-AF1AF29677A8}" dt="2025-06-18T17:21:11.421" v="1965" actId="14100"/>
          <ac:spMkLst>
            <pc:docMk/>
            <pc:sldMk cId="0" sldId="256"/>
            <ac:spMk id="50" creationId="{A83D2850-06D8-F9BE-E509-E50887DF5D13}"/>
          </ac:spMkLst>
        </pc:spChg>
        <pc:spChg chg="add mod">
          <ac:chgData name="Yi-Shiuan Tung" userId="d4bf000f-18b6-421a-a900-736cdbd52794" providerId="ADAL" clId="{7A2D05C6-8BD2-4F32-AAE3-AF1AF29677A8}" dt="2025-06-18T17:20:02.764" v="1940" actId="1076"/>
          <ac:spMkLst>
            <pc:docMk/>
            <pc:sldMk cId="0" sldId="256"/>
            <ac:spMk id="51" creationId="{8C8FD8E1-8F80-DB88-940D-CE7A7903152B}"/>
          </ac:spMkLst>
        </pc:spChg>
        <pc:spChg chg="add mod">
          <ac:chgData name="Yi-Shiuan Tung" userId="d4bf000f-18b6-421a-a900-736cdbd52794" providerId="ADAL" clId="{7A2D05C6-8BD2-4F32-AAE3-AF1AF29677A8}" dt="2025-06-18T17:21:23.717" v="1977" actId="1036"/>
          <ac:spMkLst>
            <pc:docMk/>
            <pc:sldMk cId="0" sldId="256"/>
            <ac:spMk id="58" creationId="{B49F303D-AF2D-E7A8-2EBC-B7DE7D5545EE}"/>
          </ac:spMkLst>
        </pc:spChg>
        <pc:spChg chg="mod">
          <ac:chgData name="Yi-Shiuan Tung" userId="d4bf000f-18b6-421a-a900-736cdbd52794" providerId="ADAL" clId="{7A2D05C6-8BD2-4F32-AAE3-AF1AF29677A8}" dt="2025-06-18T17:16:19.200" v="1861" actId="1035"/>
          <ac:spMkLst>
            <pc:docMk/>
            <pc:sldMk cId="0" sldId="256"/>
            <ac:spMk id="59" creationId="{2FECBE37-7410-092C-6D3B-CAD7F7E7B730}"/>
          </ac:spMkLst>
        </pc:spChg>
        <pc:spChg chg="mod">
          <ac:chgData name="Yi-Shiuan Tung" userId="d4bf000f-18b6-421a-a900-736cdbd52794" providerId="ADAL" clId="{7A2D05C6-8BD2-4F32-AAE3-AF1AF29677A8}" dt="2025-06-18T17:16:19.200" v="1861" actId="1035"/>
          <ac:spMkLst>
            <pc:docMk/>
            <pc:sldMk cId="0" sldId="256"/>
            <ac:spMk id="64" creationId="{47A6207F-1FB5-8611-746F-F78C63A51D01}"/>
          </ac:spMkLst>
        </pc:spChg>
        <pc:spChg chg="mod">
          <ac:chgData name="Yi-Shiuan Tung" userId="d4bf000f-18b6-421a-a900-736cdbd52794" providerId="ADAL" clId="{7A2D05C6-8BD2-4F32-AAE3-AF1AF29677A8}" dt="2025-06-18T17:16:19.200" v="1861" actId="1035"/>
          <ac:spMkLst>
            <pc:docMk/>
            <pc:sldMk cId="0" sldId="256"/>
            <ac:spMk id="68" creationId="{8EC81F27-C04E-91B0-6CD8-3EF5E3B92BDA}"/>
          </ac:spMkLst>
        </pc:spChg>
        <pc:spChg chg="mod">
          <ac:chgData name="Yi-Shiuan Tung" userId="d4bf000f-18b6-421a-a900-736cdbd52794" providerId="ADAL" clId="{7A2D05C6-8BD2-4F32-AAE3-AF1AF29677A8}" dt="2025-06-18T16:41:28.286" v="0" actId="14100"/>
          <ac:spMkLst>
            <pc:docMk/>
            <pc:sldMk cId="0" sldId="256"/>
            <ac:spMk id="70" creationId="{425621FB-070F-446E-BA36-4A66EBF8DEF2}"/>
          </ac:spMkLst>
        </pc:spChg>
        <pc:spChg chg="mod">
          <ac:chgData name="Yi-Shiuan Tung" userId="d4bf000f-18b6-421a-a900-736cdbd52794" providerId="ADAL" clId="{7A2D05C6-8BD2-4F32-AAE3-AF1AF29677A8}" dt="2025-06-18T17:16:19.200" v="1861" actId="1035"/>
          <ac:spMkLst>
            <pc:docMk/>
            <pc:sldMk cId="0" sldId="256"/>
            <ac:spMk id="72" creationId="{34AB5001-4CB2-BB04-D713-B1B36A4785B3}"/>
          </ac:spMkLst>
        </pc:spChg>
        <pc:spChg chg="mod">
          <ac:chgData name="Yi-Shiuan Tung" userId="d4bf000f-18b6-421a-a900-736cdbd52794" providerId="ADAL" clId="{7A2D05C6-8BD2-4F32-AAE3-AF1AF29677A8}" dt="2025-06-18T17:16:19.200" v="1861" actId="1035"/>
          <ac:spMkLst>
            <pc:docMk/>
            <pc:sldMk cId="0" sldId="256"/>
            <ac:spMk id="78" creationId="{4B04C97E-46BF-72F4-96AC-23A56E7A3CFE}"/>
          </ac:spMkLst>
        </pc:spChg>
        <pc:spChg chg="mod">
          <ac:chgData name="Yi-Shiuan Tung" userId="d4bf000f-18b6-421a-a900-736cdbd52794" providerId="ADAL" clId="{7A2D05C6-8BD2-4F32-AAE3-AF1AF29677A8}" dt="2025-06-18T17:02:10.436" v="1160" actId="14100"/>
          <ac:spMkLst>
            <pc:docMk/>
            <pc:sldMk cId="0" sldId="256"/>
            <ac:spMk id="79" creationId="{0F831EE1-8866-4A3E-8CAB-8624A11FF145}"/>
          </ac:spMkLst>
        </pc:spChg>
        <pc:spChg chg="mod">
          <ac:chgData name="Yi-Shiuan Tung" userId="d4bf000f-18b6-421a-a900-736cdbd52794" providerId="ADAL" clId="{7A2D05C6-8BD2-4F32-AAE3-AF1AF29677A8}" dt="2025-06-18T17:23:06.133" v="2180" actId="14100"/>
          <ac:spMkLst>
            <pc:docMk/>
            <pc:sldMk cId="0" sldId="256"/>
            <ac:spMk id="82" creationId="{D026A6A3-D6D2-4951-8B04-EF51015D25DB}"/>
          </ac:spMkLst>
        </pc:spChg>
        <pc:spChg chg="mod">
          <ac:chgData name="Yi-Shiuan Tung" userId="d4bf000f-18b6-421a-a900-736cdbd52794" providerId="ADAL" clId="{7A2D05C6-8BD2-4F32-AAE3-AF1AF29677A8}" dt="2025-06-18T17:23:03.256" v="2179" actId="1036"/>
          <ac:spMkLst>
            <pc:docMk/>
            <pc:sldMk cId="0" sldId="256"/>
            <ac:spMk id="84" creationId="{3D96BB99-3F6E-4E73-BA6B-A122D83B12A2}"/>
          </ac:spMkLst>
        </pc:spChg>
        <pc:spChg chg="mod">
          <ac:chgData name="Yi-Shiuan Tung" userId="d4bf000f-18b6-421a-a900-736cdbd52794" providerId="ADAL" clId="{7A2D05C6-8BD2-4F32-AAE3-AF1AF29677A8}" dt="2025-06-18T17:21:52.250" v="2064" actId="14100"/>
          <ac:spMkLst>
            <pc:docMk/>
            <pc:sldMk cId="0" sldId="256"/>
            <ac:spMk id="85" creationId="{19BFD724-D51D-4DD6-A93A-40ABEA405C90}"/>
          </ac:spMkLst>
        </pc:spChg>
        <pc:spChg chg="mod">
          <ac:chgData name="Yi-Shiuan Tung" userId="d4bf000f-18b6-421a-a900-736cdbd52794" providerId="ADAL" clId="{7A2D05C6-8BD2-4F32-AAE3-AF1AF29677A8}" dt="2025-06-18T16:51:58.938" v="507" actId="1076"/>
          <ac:spMkLst>
            <pc:docMk/>
            <pc:sldMk cId="0" sldId="256"/>
            <ac:spMk id="88" creationId="{236036AE-C83F-4AC9-800C-C6574727635F}"/>
          </ac:spMkLst>
        </pc:spChg>
        <pc:spChg chg="mod">
          <ac:chgData name="Yi-Shiuan Tung" userId="d4bf000f-18b6-421a-a900-736cdbd52794" providerId="ADAL" clId="{7A2D05C6-8BD2-4F32-AAE3-AF1AF29677A8}" dt="2025-06-18T17:24:33.855" v="2210" actId="20577"/>
          <ac:spMkLst>
            <pc:docMk/>
            <pc:sldMk cId="0" sldId="256"/>
            <ac:spMk id="89" creationId="{9742DD1E-D7E3-4AB1-8A17-D5B59B6AB38B}"/>
          </ac:spMkLst>
        </pc:spChg>
        <pc:spChg chg="mod">
          <ac:chgData name="Yi-Shiuan Tung" userId="d4bf000f-18b6-421a-a900-736cdbd52794" providerId="ADAL" clId="{7A2D05C6-8BD2-4F32-AAE3-AF1AF29677A8}" dt="2025-06-22T16:46:15.768" v="3173" actId="14100"/>
          <ac:spMkLst>
            <pc:docMk/>
            <pc:sldMk cId="0" sldId="256"/>
            <ac:spMk id="91" creationId="{65D5CB20-8752-4D75-A601-0EEB3443D27F}"/>
          </ac:spMkLst>
        </pc:spChg>
        <pc:spChg chg="mod">
          <ac:chgData name="Yi-Shiuan Tung" userId="d4bf000f-18b6-421a-a900-736cdbd52794" providerId="ADAL" clId="{7A2D05C6-8BD2-4F32-AAE3-AF1AF29677A8}" dt="2025-06-22T16:46:25.907" v="3213" actId="1037"/>
          <ac:spMkLst>
            <pc:docMk/>
            <pc:sldMk cId="0" sldId="256"/>
            <ac:spMk id="92" creationId="{B4F3D693-DA0F-454D-94C0-CEAA07C14AE3}"/>
          </ac:spMkLst>
        </pc:spChg>
        <pc:spChg chg="mod">
          <ac:chgData name="Yi-Shiuan Tung" userId="d4bf000f-18b6-421a-a900-736cdbd52794" providerId="ADAL" clId="{7A2D05C6-8BD2-4F32-AAE3-AF1AF29677A8}" dt="2025-06-22T16:46:11.361" v="3172" actId="1036"/>
          <ac:spMkLst>
            <pc:docMk/>
            <pc:sldMk cId="0" sldId="256"/>
            <ac:spMk id="93" creationId="{5EDC1F28-88BB-4DAD-9112-B4904B4A7E46}"/>
          </ac:spMkLst>
        </pc:spChg>
        <pc:spChg chg="add mod">
          <ac:chgData name="Yi-Shiuan Tung" userId="d4bf000f-18b6-421a-a900-736cdbd52794" providerId="ADAL" clId="{7A2D05C6-8BD2-4F32-AAE3-AF1AF29677A8}" dt="2025-06-18T17:20:56.395" v="1960" actId="20577"/>
          <ac:spMkLst>
            <pc:docMk/>
            <pc:sldMk cId="0" sldId="256"/>
            <ac:spMk id="94" creationId="{07404BAE-61BE-955F-CE65-285432725981}"/>
          </ac:spMkLst>
        </pc:spChg>
        <pc:spChg chg="mod">
          <ac:chgData name="Yi-Shiuan Tung" userId="d4bf000f-18b6-421a-a900-736cdbd52794" providerId="ADAL" clId="{7A2D05C6-8BD2-4F32-AAE3-AF1AF29677A8}" dt="2025-06-18T17:16:19.200" v="1861" actId="1035"/>
          <ac:spMkLst>
            <pc:docMk/>
            <pc:sldMk cId="0" sldId="256"/>
            <ac:spMk id="96" creationId="{237E3DE5-BBCD-A68A-E788-3E14DE02350E}"/>
          </ac:spMkLst>
        </pc:spChg>
        <pc:spChg chg="mod">
          <ac:chgData name="Yi-Shiuan Tung" userId="d4bf000f-18b6-421a-a900-736cdbd52794" providerId="ADAL" clId="{7A2D05C6-8BD2-4F32-AAE3-AF1AF29677A8}" dt="2025-06-18T17:16:19.200" v="1861" actId="1035"/>
          <ac:spMkLst>
            <pc:docMk/>
            <pc:sldMk cId="0" sldId="256"/>
            <ac:spMk id="97" creationId="{237A3247-5ABD-A4EC-BA87-E541952ABBE1}"/>
          </ac:spMkLst>
        </pc:spChg>
        <pc:spChg chg="mod">
          <ac:chgData name="Yi-Shiuan Tung" userId="d4bf000f-18b6-421a-a900-736cdbd52794" providerId="ADAL" clId="{7A2D05C6-8BD2-4F32-AAE3-AF1AF29677A8}" dt="2025-06-18T17:16:19.200" v="1861" actId="1035"/>
          <ac:spMkLst>
            <pc:docMk/>
            <pc:sldMk cId="0" sldId="256"/>
            <ac:spMk id="100" creationId="{70D57496-7649-5289-931C-EDA04847E4E6}"/>
          </ac:spMkLst>
        </pc:spChg>
        <pc:spChg chg="mod">
          <ac:chgData name="Yi-Shiuan Tung" userId="d4bf000f-18b6-421a-a900-736cdbd52794" providerId="ADAL" clId="{7A2D05C6-8BD2-4F32-AAE3-AF1AF29677A8}" dt="2025-06-18T17:15:10.641" v="1825" actId="1037"/>
          <ac:spMkLst>
            <pc:docMk/>
            <pc:sldMk cId="0" sldId="256"/>
            <ac:spMk id="108" creationId="{13081B72-AED7-7108-78F0-BA67A738F5C9}"/>
          </ac:spMkLst>
        </pc:spChg>
        <pc:spChg chg="mod">
          <ac:chgData name="Yi-Shiuan Tung" userId="d4bf000f-18b6-421a-a900-736cdbd52794" providerId="ADAL" clId="{7A2D05C6-8BD2-4F32-AAE3-AF1AF29677A8}" dt="2025-06-18T17:15:13.616" v="1833" actId="1038"/>
          <ac:spMkLst>
            <pc:docMk/>
            <pc:sldMk cId="0" sldId="256"/>
            <ac:spMk id="112" creationId="{D8FA9792-4302-9B60-A755-19280C40113F}"/>
          </ac:spMkLst>
        </pc:spChg>
        <pc:spChg chg="mod">
          <ac:chgData name="Yi-Shiuan Tung" userId="d4bf000f-18b6-421a-a900-736cdbd52794" providerId="ADAL" clId="{7A2D05C6-8BD2-4F32-AAE3-AF1AF29677A8}" dt="2025-06-18T17:17:48.560" v="1891" actId="1076"/>
          <ac:spMkLst>
            <pc:docMk/>
            <pc:sldMk cId="0" sldId="256"/>
            <ac:spMk id="113" creationId="{246A6ADC-6418-3B6B-FA61-C86C868130C2}"/>
          </ac:spMkLst>
        </pc:spChg>
        <pc:spChg chg="mod">
          <ac:chgData name="Yi-Shiuan Tung" userId="d4bf000f-18b6-421a-a900-736cdbd52794" providerId="ADAL" clId="{7A2D05C6-8BD2-4F32-AAE3-AF1AF29677A8}" dt="2025-06-18T17:17:45.406" v="1890" actId="1076"/>
          <ac:spMkLst>
            <pc:docMk/>
            <pc:sldMk cId="0" sldId="256"/>
            <ac:spMk id="114" creationId="{008CF732-0DA3-CA28-9E1F-667BE2B4E6B4}"/>
          </ac:spMkLst>
        </pc:spChg>
        <pc:spChg chg="add mod">
          <ac:chgData name="Yi-Shiuan Tung" userId="d4bf000f-18b6-421a-a900-736cdbd52794" providerId="ADAL" clId="{7A2D05C6-8BD2-4F32-AAE3-AF1AF29677A8}" dt="2025-06-22T16:46:41.481" v="3222" actId="1035"/>
          <ac:spMkLst>
            <pc:docMk/>
            <pc:sldMk cId="0" sldId="256"/>
            <ac:spMk id="119" creationId="{532311F5-3CE7-07F9-748A-AD9B8660C1C7}"/>
          </ac:spMkLst>
        </pc:spChg>
        <pc:spChg chg="add mod">
          <ac:chgData name="Yi-Shiuan Tung" userId="d4bf000f-18b6-421a-a900-736cdbd52794" providerId="ADAL" clId="{7A2D05C6-8BD2-4F32-AAE3-AF1AF29677A8}" dt="2025-06-22T16:46:38.505" v="3219" actId="1035"/>
          <ac:spMkLst>
            <pc:docMk/>
            <pc:sldMk cId="0" sldId="256"/>
            <ac:spMk id="120" creationId="{2BF0C93E-12CA-4451-B87C-1EFA747781F6}"/>
          </ac:spMkLst>
        </pc:spChg>
        <pc:spChg chg="add mod">
          <ac:chgData name="Yi-Shiuan Tung" userId="d4bf000f-18b6-421a-a900-736cdbd52794" providerId="ADAL" clId="{7A2D05C6-8BD2-4F32-AAE3-AF1AF29677A8}" dt="2025-06-22T16:46:38.505" v="3219" actId="1035"/>
          <ac:spMkLst>
            <pc:docMk/>
            <pc:sldMk cId="0" sldId="256"/>
            <ac:spMk id="121" creationId="{0E97F25E-56D6-96EF-A3AA-B445F142C93F}"/>
          </ac:spMkLst>
        </pc:spChg>
        <pc:spChg chg="add mod">
          <ac:chgData name="Yi-Shiuan Tung" userId="d4bf000f-18b6-421a-a900-736cdbd52794" providerId="ADAL" clId="{7A2D05C6-8BD2-4F32-AAE3-AF1AF29677A8}" dt="2025-06-22T16:46:38.505" v="3219" actId="1035"/>
          <ac:spMkLst>
            <pc:docMk/>
            <pc:sldMk cId="0" sldId="256"/>
            <ac:spMk id="122" creationId="{A2B9A639-DE72-8F7E-39B3-53480DFF8BDC}"/>
          </ac:spMkLst>
        </pc:spChg>
        <pc:spChg chg="mod">
          <ac:chgData name="Yi-Shiuan Tung" userId="d4bf000f-18b6-421a-a900-736cdbd52794" providerId="ADAL" clId="{7A2D05C6-8BD2-4F32-AAE3-AF1AF29677A8}" dt="2025-06-18T17:21:38.880" v="1983" actId="1076"/>
          <ac:spMkLst>
            <pc:docMk/>
            <pc:sldMk cId="0" sldId="256"/>
            <ac:spMk id="1034" creationId="{94D3FFA8-43AC-1AF7-DC8E-DDB0FD0BDEAE}"/>
          </ac:spMkLst>
        </pc:spChg>
        <pc:spChg chg="mod">
          <ac:chgData name="Yi-Shiuan Tung" userId="d4bf000f-18b6-421a-a900-736cdbd52794" providerId="ADAL" clId="{7A2D05C6-8BD2-4F32-AAE3-AF1AF29677A8}" dt="2025-06-18T17:21:48.183" v="2063" actId="1036"/>
          <ac:spMkLst>
            <pc:docMk/>
            <pc:sldMk cId="0" sldId="256"/>
            <ac:spMk id="1041" creationId="{B8395E9C-24FA-9297-8441-D514AA790B9F}"/>
          </ac:spMkLst>
        </pc:spChg>
        <pc:spChg chg="mod">
          <ac:chgData name="Yi-Shiuan Tung" userId="d4bf000f-18b6-421a-a900-736cdbd52794" providerId="ADAL" clId="{7A2D05C6-8BD2-4F32-AAE3-AF1AF29677A8}" dt="2025-06-18T17:21:57.672" v="2135" actId="1035"/>
          <ac:spMkLst>
            <pc:docMk/>
            <pc:sldMk cId="0" sldId="256"/>
            <ac:spMk id="1042" creationId="{2BCAC733-3842-EAD5-8B47-04C0C5C4849A}"/>
          </ac:spMkLst>
        </pc:spChg>
        <pc:spChg chg="mod">
          <ac:chgData name="Yi-Shiuan Tung" userId="d4bf000f-18b6-421a-a900-736cdbd52794" providerId="ADAL" clId="{7A2D05C6-8BD2-4F32-AAE3-AF1AF29677A8}" dt="2025-06-22T16:44:26.754" v="3145" actId="1076"/>
          <ac:spMkLst>
            <pc:docMk/>
            <pc:sldMk cId="0" sldId="256"/>
            <ac:spMk id="1043" creationId="{E3514F2E-A640-B991-47E8-4045DF5855A9}"/>
          </ac:spMkLst>
        </pc:spChg>
        <pc:spChg chg="mod">
          <ac:chgData name="Yi-Shiuan Tung" userId="d4bf000f-18b6-421a-a900-736cdbd52794" providerId="ADAL" clId="{7A2D05C6-8BD2-4F32-AAE3-AF1AF29677A8}" dt="2025-06-18T17:16:19.200" v="1861" actId="1035"/>
          <ac:spMkLst>
            <pc:docMk/>
            <pc:sldMk cId="0" sldId="256"/>
            <ac:spMk id="1056" creationId="{3EF5828F-5F6E-01AD-6A52-9A69FB83E69E}"/>
          </ac:spMkLst>
        </pc:spChg>
        <pc:spChg chg="mod">
          <ac:chgData name="Yi-Shiuan Tung" userId="d4bf000f-18b6-421a-a900-736cdbd52794" providerId="ADAL" clId="{7A2D05C6-8BD2-4F32-AAE3-AF1AF29677A8}" dt="2025-06-22T16:42:58.896" v="3080" actId="1076"/>
          <ac:spMkLst>
            <pc:docMk/>
            <pc:sldMk cId="0" sldId="256"/>
            <ac:spMk id="1070" creationId="{200BD7F3-0155-B171-2376-D5D03AAC573F}"/>
          </ac:spMkLst>
        </pc:spChg>
        <pc:spChg chg="mod">
          <ac:chgData name="Yi-Shiuan Tung" userId="d4bf000f-18b6-421a-a900-736cdbd52794" providerId="ADAL" clId="{7A2D05C6-8BD2-4F32-AAE3-AF1AF29677A8}" dt="2025-06-18T17:16:19.200" v="1861" actId="1035"/>
          <ac:spMkLst>
            <pc:docMk/>
            <pc:sldMk cId="0" sldId="256"/>
            <ac:spMk id="1073" creationId="{2DB0A144-91B1-E6AF-1F10-F536F764AAF9}"/>
          </ac:spMkLst>
        </pc:spChg>
        <pc:picChg chg="add mod modCrop">
          <ac:chgData name="Yi-Shiuan Tung" userId="d4bf000f-18b6-421a-a900-736cdbd52794" providerId="ADAL" clId="{7A2D05C6-8BD2-4F32-AAE3-AF1AF29677A8}" dt="2025-06-18T17:16:01.859" v="1841" actId="1035"/>
          <ac:picMkLst>
            <pc:docMk/>
            <pc:sldMk cId="0" sldId="256"/>
            <ac:picMk id="7" creationId="{86577920-B3E0-FF37-EF5D-73D60E753316}"/>
          </ac:picMkLst>
        </pc:picChg>
        <pc:picChg chg="mod">
          <ac:chgData name="Yi-Shiuan Tung" userId="d4bf000f-18b6-421a-a900-736cdbd52794" providerId="ADAL" clId="{7A2D05C6-8BD2-4F32-AAE3-AF1AF29677A8}" dt="2025-06-18T16:47:47.398" v="353" actId="1035"/>
          <ac:picMkLst>
            <pc:docMk/>
            <pc:sldMk cId="0" sldId="256"/>
            <ac:picMk id="9" creationId="{4FB91229-E912-0D1D-0083-9973810809A4}"/>
          </ac:picMkLst>
        </pc:picChg>
        <pc:picChg chg="add mod">
          <ac:chgData name="Yi-Shiuan Tung" userId="d4bf000f-18b6-421a-a900-736cdbd52794" providerId="ADAL" clId="{7A2D05C6-8BD2-4F32-AAE3-AF1AF29677A8}" dt="2025-06-18T17:16:01.859" v="1841" actId="1035"/>
          <ac:picMkLst>
            <pc:docMk/>
            <pc:sldMk cId="0" sldId="256"/>
            <ac:picMk id="10" creationId="{EA24E9CD-047B-2AAE-CFB9-854C194C09BA}"/>
          </ac:picMkLst>
        </pc:picChg>
        <pc:picChg chg="mod">
          <ac:chgData name="Yi-Shiuan Tung" userId="d4bf000f-18b6-421a-a900-736cdbd52794" providerId="ADAL" clId="{7A2D05C6-8BD2-4F32-AAE3-AF1AF29677A8}" dt="2025-06-18T16:45:52.464" v="250" actId="1036"/>
          <ac:picMkLst>
            <pc:docMk/>
            <pc:sldMk cId="0" sldId="256"/>
            <ac:picMk id="11" creationId="{C834BB55-7071-2817-3B7C-1A0611143FBF}"/>
          </ac:picMkLst>
        </pc:picChg>
        <pc:picChg chg="mod">
          <ac:chgData name="Yi-Shiuan Tung" userId="d4bf000f-18b6-421a-a900-736cdbd52794" providerId="ADAL" clId="{7A2D05C6-8BD2-4F32-AAE3-AF1AF29677A8}" dt="2025-06-18T16:52:01.263" v="513" actId="1037"/>
          <ac:picMkLst>
            <pc:docMk/>
            <pc:sldMk cId="0" sldId="256"/>
            <ac:picMk id="16" creationId="{97F5426E-311C-7FBF-C8F5-5C054309E4C6}"/>
          </ac:picMkLst>
        </pc:picChg>
        <pc:picChg chg="mod">
          <ac:chgData name="Yi-Shiuan Tung" userId="d4bf000f-18b6-421a-a900-736cdbd52794" providerId="ADAL" clId="{7A2D05C6-8BD2-4F32-AAE3-AF1AF29677A8}" dt="2025-06-19T01:39:31.274" v="2516" actId="1076"/>
          <ac:picMkLst>
            <pc:docMk/>
            <pc:sldMk cId="0" sldId="256"/>
            <ac:picMk id="20" creationId="{E8432CBF-2D5A-04DA-8328-50A5D4E4355D}"/>
          </ac:picMkLst>
        </pc:picChg>
        <pc:picChg chg="mod">
          <ac:chgData name="Yi-Shiuan Tung" userId="d4bf000f-18b6-421a-a900-736cdbd52794" providerId="ADAL" clId="{7A2D05C6-8BD2-4F32-AAE3-AF1AF29677A8}" dt="2025-06-18T16:48:25.389" v="438" actId="1076"/>
          <ac:picMkLst>
            <pc:docMk/>
            <pc:sldMk cId="0" sldId="256"/>
            <ac:picMk id="22" creationId="{3AD0B69B-8994-492E-C439-EC51B44709F1}"/>
          </ac:picMkLst>
        </pc:picChg>
        <pc:picChg chg="mod">
          <ac:chgData name="Yi-Shiuan Tung" userId="d4bf000f-18b6-421a-a900-736cdbd52794" providerId="ADAL" clId="{7A2D05C6-8BD2-4F32-AAE3-AF1AF29677A8}" dt="2025-06-18T16:45:59.021" v="251" actId="14100"/>
          <ac:picMkLst>
            <pc:docMk/>
            <pc:sldMk cId="0" sldId="256"/>
            <ac:picMk id="24" creationId="{0C59C2C6-E603-1E96-909F-CBE33613ACDC}"/>
          </ac:picMkLst>
        </pc:picChg>
        <pc:picChg chg="mod">
          <ac:chgData name="Yi-Shiuan Tung" userId="d4bf000f-18b6-421a-a900-736cdbd52794" providerId="ADAL" clId="{7A2D05C6-8BD2-4F32-AAE3-AF1AF29677A8}" dt="2025-06-18T16:48:33.105" v="440" actId="1076"/>
          <ac:picMkLst>
            <pc:docMk/>
            <pc:sldMk cId="0" sldId="256"/>
            <ac:picMk id="26" creationId="{CD1D29C0-FA72-39F3-B34C-C20F3E5EB037}"/>
          </ac:picMkLst>
        </pc:picChg>
        <pc:picChg chg="mod">
          <ac:chgData name="Yi-Shiuan Tung" userId="d4bf000f-18b6-421a-a900-736cdbd52794" providerId="ADAL" clId="{7A2D05C6-8BD2-4F32-AAE3-AF1AF29677A8}" dt="2025-06-18T16:48:17.166" v="436" actId="1076"/>
          <ac:picMkLst>
            <pc:docMk/>
            <pc:sldMk cId="0" sldId="256"/>
            <ac:picMk id="29" creationId="{68F4DA7E-0966-D33C-D1F7-84F9CED554B4}"/>
          </ac:picMkLst>
        </pc:picChg>
        <pc:picChg chg="add mod ord">
          <ac:chgData name="Yi-Shiuan Tung" userId="d4bf000f-18b6-421a-a900-736cdbd52794" providerId="ADAL" clId="{7A2D05C6-8BD2-4F32-AAE3-AF1AF29677A8}" dt="2025-06-18T17:17:38.708" v="1888" actId="1076"/>
          <ac:picMkLst>
            <pc:docMk/>
            <pc:sldMk cId="0" sldId="256"/>
            <ac:picMk id="39" creationId="{9E0F3BBA-0A24-2D7D-5AA4-D5A3FF9596CD}"/>
          </ac:picMkLst>
        </pc:picChg>
        <pc:picChg chg="add mod">
          <ac:chgData name="Yi-Shiuan Tung" userId="d4bf000f-18b6-421a-a900-736cdbd52794" providerId="ADAL" clId="{7A2D05C6-8BD2-4F32-AAE3-AF1AF29677A8}" dt="2025-06-18T17:21:13.822" v="1966" actId="1076"/>
          <ac:picMkLst>
            <pc:docMk/>
            <pc:sldMk cId="0" sldId="256"/>
            <ac:picMk id="54" creationId="{0287F53B-DF0C-68A9-C6AB-34A3ED7FB9D5}"/>
          </ac:picMkLst>
        </pc:picChg>
        <pc:picChg chg="mod">
          <ac:chgData name="Yi-Shiuan Tung" userId="d4bf000f-18b6-421a-a900-736cdbd52794" providerId="ADAL" clId="{7A2D05C6-8BD2-4F32-AAE3-AF1AF29677A8}" dt="2025-06-18T17:21:15.672" v="1967" actId="1076"/>
          <ac:picMkLst>
            <pc:docMk/>
            <pc:sldMk cId="0" sldId="256"/>
            <ac:picMk id="55" creationId="{70C98579-0D67-E9D1-D59D-FA0C8A2F8224}"/>
          </ac:picMkLst>
        </pc:picChg>
        <pc:picChg chg="add mod">
          <ac:chgData name="Yi-Shiuan Tung" userId="d4bf000f-18b6-421a-a900-736cdbd52794" providerId="ADAL" clId="{7A2D05C6-8BD2-4F32-AAE3-AF1AF29677A8}" dt="2025-06-18T17:21:18.097" v="1968" actId="1076"/>
          <ac:picMkLst>
            <pc:docMk/>
            <pc:sldMk cId="0" sldId="256"/>
            <ac:picMk id="56" creationId="{DA4D5523-ECD9-9419-233E-236D90BF53C3}"/>
          </ac:picMkLst>
        </pc:picChg>
        <pc:picChg chg="add mod">
          <ac:chgData name="Yi-Shiuan Tung" userId="d4bf000f-18b6-421a-a900-736cdbd52794" providerId="ADAL" clId="{7A2D05C6-8BD2-4F32-AAE3-AF1AF29677A8}" dt="2025-06-22T16:46:38.505" v="3219" actId="1035"/>
          <ac:picMkLst>
            <pc:docMk/>
            <pc:sldMk cId="0" sldId="256"/>
            <ac:picMk id="106" creationId="{85CE1A87-EA46-B4C9-2051-167CB67ABC16}"/>
          </ac:picMkLst>
        </pc:picChg>
        <pc:picChg chg="add mod">
          <ac:chgData name="Yi-Shiuan Tung" userId="d4bf000f-18b6-421a-a900-736cdbd52794" providerId="ADAL" clId="{7A2D05C6-8BD2-4F32-AAE3-AF1AF29677A8}" dt="2025-06-22T16:46:38.505" v="3219" actId="1035"/>
          <ac:picMkLst>
            <pc:docMk/>
            <pc:sldMk cId="0" sldId="256"/>
            <ac:picMk id="110" creationId="{BB52D25C-0404-4C38-65BC-4E61F4837DB2}"/>
          </ac:picMkLst>
        </pc:picChg>
        <pc:picChg chg="add mod">
          <ac:chgData name="Yi-Shiuan Tung" userId="d4bf000f-18b6-421a-a900-736cdbd52794" providerId="ADAL" clId="{7A2D05C6-8BD2-4F32-AAE3-AF1AF29677A8}" dt="2025-06-22T16:46:38.505" v="3219" actId="1035"/>
          <ac:picMkLst>
            <pc:docMk/>
            <pc:sldMk cId="0" sldId="256"/>
            <ac:picMk id="116" creationId="{82487828-C4ED-2037-5D11-B255F08D3994}"/>
          </ac:picMkLst>
        </pc:picChg>
        <pc:picChg chg="add mod modCrop">
          <ac:chgData name="Yi-Shiuan Tung" userId="d4bf000f-18b6-421a-a900-736cdbd52794" providerId="ADAL" clId="{7A2D05C6-8BD2-4F32-AAE3-AF1AF29677A8}" dt="2025-06-22T16:41:11.754" v="3060" actId="1038"/>
          <ac:picMkLst>
            <pc:docMk/>
            <pc:sldMk cId="0" sldId="256"/>
            <ac:picMk id="118" creationId="{9AEB96D5-001B-F09C-857B-89731084F917}"/>
          </ac:picMkLst>
        </pc:picChg>
        <pc:picChg chg="mod">
          <ac:chgData name="Yi-Shiuan Tung" userId="d4bf000f-18b6-421a-a900-736cdbd52794" providerId="ADAL" clId="{7A2D05C6-8BD2-4F32-AAE3-AF1AF29677A8}" dt="2025-06-18T17:18:07.106" v="1905" actId="14100"/>
          <ac:picMkLst>
            <pc:docMk/>
            <pc:sldMk cId="0" sldId="256"/>
            <ac:picMk id="1026" creationId="{4183397A-2F8D-FDF3-4B82-7295536EFD5A}"/>
          </ac:picMkLst>
        </pc:picChg>
        <pc:picChg chg="mod">
          <ac:chgData name="Yi-Shiuan Tung" userId="d4bf000f-18b6-421a-a900-736cdbd52794" providerId="ADAL" clId="{7A2D05C6-8BD2-4F32-AAE3-AF1AF29677A8}" dt="2025-06-18T17:21:48.183" v="2063" actId="1036"/>
          <ac:picMkLst>
            <pc:docMk/>
            <pc:sldMk cId="0" sldId="256"/>
            <ac:picMk id="1036" creationId="{2623BBAD-12D7-88C6-98A8-BCC39CD279E6}"/>
          </ac:picMkLst>
        </pc:picChg>
        <pc:picChg chg="mod">
          <ac:chgData name="Yi-Shiuan Tung" userId="d4bf000f-18b6-421a-a900-736cdbd52794" providerId="ADAL" clId="{7A2D05C6-8BD2-4F32-AAE3-AF1AF29677A8}" dt="2025-06-18T17:21:48.183" v="2063" actId="1036"/>
          <ac:picMkLst>
            <pc:docMk/>
            <pc:sldMk cId="0" sldId="256"/>
            <ac:picMk id="1038" creationId="{819A190B-B45B-555C-46CF-E33393617E51}"/>
          </ac:picMkLst>
        </pc:picChg>
        <pc:picChg chg="mod">
          <ac:chgData name="Yi-Shiuan Tung" userId="d4bf000f-18b6-421a-a900-736cdbd52794" providerId="ADAL" clId="{7A2D05C6-8BD2-4F32-AAE3-AF1AF29677A8}" dt="2025-06-18T17:21:48.183" v="2063" actId="1036"/>
          <ac:picMkLst>
            <pc:docMk/>
            <pc:sldMk cId="0" sldId="256"/>
            <ac:picMk id="1040" creationId="{F7E8C7A6-96BE-B732-49A8-9578FF5A00E8}"/>
          </ac:picMkLst>
        </pc:picChg>
        <pc:cxnChg chg="mod">
          <ac:chgData name="Yi-Shiuan Tung" userId="d4bf000f-18b6-421a-a900-736cdbd52794" providerId="ADAL" clId="{7A2D05C6-8BD2-4F32-AAE3-AF1AF29677A8}" dt="2025-06-18T17:16:01.859" v="1841" actId="1035"/>
          <ac:cxnSpMkLst>
            <pc:docMk/>
            <pc:sldMk cId="0" sldId="256"/>
            <ac:cxnSpMk id="52" creationId="{A34C94F2-D2DF-6CAE-090F-18B94B12C5C9}"/>
          </ac:cxnSpMkLst>
        </pc:cxnChg>
        <pc:cxnChg chg="mod">
          <ac:chgData name="Yi-Shiuan Tung" userId="d4bf000f-18b6-421a-a900-736cdbd52794" providerId="ADAL" clId="{7A2D05C6-8BD2-4F32-AAE3-AF1AF29677A8}" dt="2025-06-18T17:16:01.859" v="1841" actId="1035"/>
          <ac:cxnSpMkLst>
            <pc:docMk/>
            <pc:sldMk cId="0" sldId="256"/>
            <ac:cxnSpMk id="53" creationId="{5A0226EA-6F91-EE25-CF2B-257278FF10C3}"/>
          </ac:cxnSpMkLst>
        </pc:cxnChg>
        <pc:cxnChg chg="mod">
          <ac:chgData name="Yi-Shiuan Tung" userId="d4bf000f-18b6-421a-a900-736cdbd52794" providerId="ADAL" clId="{7A2D05C6-8BD2-4F32-AAE3-AF1AF29677A8}" dt="2025-06-18T17:17:41.868" v="1889" actId="14100"/>
          <ac:cxnSpMkLst>
            <pc:docMk/>
            <pc:sldMk cId="0" sldId="256"/>
            <ac:cxnSpMk id="105" creationId="{7059911F-D3BD-B055-1429-D74B4CF42ECA}"/>
          </ac:cxnSpMkLst>
        </pc:cxnChg>
        <pc:cxnChg chg="mod">
          <ac:chgData name="Yi-Shiuan Tung" userId="d4bf000f-18b6-421a-a900-736cdbd52794" providerId="ADAL" clId="{7A2D05C6-8BD2-4F32-AAE3-AF1AF29677A8}" dt="2025-06-18T17:16:28.835" v="1862" actId="14100"/>
          <ac:cxnSpMkLst>
            <pc:docMk/>
            <pc:sldMk cId="0" sldId="256"/>
            <ac:cxnSpMk id="109" creationId="{1E707277-4D5E-6793-2BB4-36000C32F14E}"/>
          </ac:cxnSpMkLst>
        </pc:cxnChg>
      </pc:sldChg>
    </pc:docChg>
  </pc:docChgLst>
  <pc:docChgLst>
    <pc:chgData name="Yi-Shiuan Tung" userId="S::yitu9550@colorado.edu::d4bf000f-18b6-421a-a900-736cdbd52794" providerId="AD" clId="Web-{0D8EAB3A-4A0A-1EEB-E313-3302A44791E5}"/>
    <pc:docChg chg="modSld">
      <pc:chgData name="Yi-Shiuan Tung" userId="S::yitu9550@colorado.edu::d4bf000f-18b6-421a-a900-736cdbd52794" providerId="AD" clId="Web-{0D8EAB3A-4A0A-1EEB-E313-3302A44791E5}" dt="2025-06-17T21:16:49.382" v="38" actId="1076"/>
      <pc:docMkLst>
        <pc:docMk/>
      </pc:docMkLst>
      <pc:sldChg chg="modSp">
        <pc:chgData name="Yi-Shiuan Tung" userId="S::yitu9550@colorado.edu::d4bf000f-18b6-421a-a900-736cdbd52794" providerId="AD" clId="Web-{0D8EAB3A-4A0A-1EEB-E313-3302A44791E5}" dt="2025-06-17T21:16:49.382" v="38" actId="1076"/>
        <pc:sldMkLst>
          <pc:docMk/>
          <pc:sldMk cId="0" sldId="256"/>
        </pc:sldMkLst>
        <pc:spChg chg="mod">
          <ac:chgData name="Yi-Shiuan Tung" userId="S::yitu9550@colorado.edu::d4bf000f-18b6-421a-a900-736cdbd52794" providerId="AD" clId="Web-{0D8EAB3A-4A0A-1EEB-E313-3302A44791E5}" dt="2025-06-17T21:16:49.382" v="38" actId="1076"/>
          <ac:spMkLst>
            <pc:docMk/>
            <pc:sldMk cId="0" sldId="256"/>
            <ac:spMk id="70" creationId="{425621FB-070F-446E-BA36-4A66EBF8DEF2}"/>
          </ac:spMkLst>
        </pc:spChg>
      </pc:sldChg>
    </pc:docChg>
  </pc:docChgLst>
  <pc:docChgLst>
    <pc:chgData name="Yi-Shiuan Tung" userId="d4bf000f-18b6-421a-a900-736cdbd52794" providerId="ADAL" clId="{268C87BB-A44F-4696-9CF8-43055259CBB5}"/>
    <pc:docChg chg="undo custSel modSld">
      <pc:chgData name="Yi-Shiuan Tung" userId="d4bf000f-18b6-421a-a900-736cdbd52794" providerId="ADAL" clId="{268C87BB-A44F-4696-9CF8-43055259CBB5}" dt="2025-01-24T17:39:43.432" v="4950" actId="14100"/>
      <pc:docMkLst>
        <pc:docMk/>
      </pc:docMkLst>
      <pc:sldChg chg="addSp delSp modSp mod">
        <pc:chgData name="Yi-Shiuan Tung" userId="d4bf000f-18b6-421a-a900-736cdbd52794" providerId="ADAL" clId="{268C87BB-A44F-4696-9CF8-43055259CBB5}" dt="2025-01-24T17:39:43.432" v="4950" actId="14100"/>
        <pc:sldMkLst>
          <pc:docMk/>
          <pc:sldMk cId="0" sldId="25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0208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84" tIns="57492" rIns="114984" bIns="57492" anchor="t" anchorCtr="0" compatLnSpc="1">
            <a:prstTxWarp prst="textNoShape">
              <a:avLst/>
            </a:prstTxWarp>
          </a:bodyPr>
          <a:lstStyle>
            <a:defPPr>
              <a:defRPr kern="1200"/>
            </a:defPPr>
            <a:lvl1pPr defTabSz="1149350">
              <a:defRPr sz="1500"/>
            </a:lvl1pPr>
          </a:lstStyle>
          <a:p>
            <a:endParaRPr lang="en-US" altLang="zh-CN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35575" y="0"/>
            <a:ext cx="400208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84" tIns="57492" rIns="114984" bIns="57492" anchor="t" anchorCtr="0" compatLnSpc="1">
            <a:prstTxWarp prst="textNoShape">
              <a:avLst/>
            </a:prstTxWarp>
          </a:bodyPr>
          <a:lstStyle>
            <a:defPPr>
              <a:defRPr kern="1200"/>
            </a:defPPr>
            <a:lvl1pPr algn="r" defTabSz="1149350">
              <a:defRPr sz="1500"/>
            </a:lvl1pPr>
          </a:lstStyle>
          <a:p>
            <a:endParaRPr lang="en-US" altLang="zh-CN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1380788"/>
            <a:ext cx="4002088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84" tIns="57492" rIns="114984" bIns="57492" anchor="b" anchorCtr="0" compatLnSpc="1">
            <a:prstTxWarp prst="textNoShape">
              <a:avLst/>
            </a:prstTxWarp>
          </a:bodyPr>
          <a:lstStyle>
            <a:defPPr>
              <a:defRPr kern="1200"/>
            </a:defPPr>
            <a:lvl1pPr defTabSz="1149350">
              <a:defRPr sz="1500"/>
            </a:lvl1pPr>
          </a:lstStyle>
          <a:p>
            <a:endParaRPr lang="en-US" altLang="zh-CN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35575" y="11380788"/>
            <a:ext cx="4002088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84" tIns="57492" rIns="114984" bIns="57492" anchor="b" anchorCtr="0" compatLnSpc="1">
            <a:prstTxWarp prst="textNoShape">
              <a:avLst/>
            </a:prstTxWarp>
          </a:bodyPr>
          <a:lstStyle>
            <a:defPPr>
              <a:defRPr kern="1200"/>
            </a:defPPr>
            <a:lvl1pPr algn="r" defTabSz="1149350">
              <a:defRPr sz="1500"/>
            </a:lvl1pPr>
          </a:lstStyle>
          <a:p>
            <a:fld id="{56A6134A-9986-4884-ADAB-C57241D32564}" type="slidenum">
              <a:rPr lang="zh-CN" altLang="en-US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348627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83038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76" tIns="57487" rIns="114976" bIns="57487" anchor="t" anchorCtr="0" compatLnSpc="1">
            <a:prstTxWarp prst="textNoShape">
              <a:avLst/>
            </a:prstTxWarp>
          </a:bodyPr>
          <a:lstStyle>
            <a:defPPr>
              <a:defRPr kern="1200"/>
            </a:defPPr>
            <a:lvl1pPr defTabSz="1149350">
              <a:defRPr sz="1500"/>
            </a:lvl1pPr>
          </a:lstStyle>
          <a:p>
            <a:endParaRPr lang="en-US" altLang="zh-CN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41925" y="0"/>
            <a:ext cx="3983038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76" tIns="57487" rIns="114976" bIns="57487" anchor="t" anchorCtr="0" compatLnSpc="1">
            <a:prstTxWarp prst="textNoShape">
              <a:avLst/>
            </a:prstTxWarp>
          </a:bodyPr>
          <a:lstStyle>
            <a:defPPr>
              <a:defRPr kern="1200"/>
            </a:defPPr>
            <a:lvl1pPr algn="r" defTabSz="1149350">
              <a:defRPr sz="1500"/>
            </a:lvl1pPr>
          </a:lstStyle>
          <a:p>
            <a:endParaRPr lang="en-US" altLang="zh-CN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582738" y="889000"/>
            <a:ext cx="6059487" cy="45450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57300" y="5732463"/>
            <a:ext cx="6708775" cy="533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76" tIns="57487" rIns="114976" bIns="57487" anchor="t" anchorCtr="0" compatLnSpc="1">
            <a:prstTxWarp prst="textNoShape">
              <a:avLst/>
            </a:prstTxWarp>
          </a:bodyPr>
          <a:lstStyle>
            <a:defPPr>
              <a:defRPr kern="1200"/>
            </a:defPPr>
          </a:lstStyle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1363325"/>
            <a:ext cx="3983038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76" tIns="57487" rIns="114976" bIns="57487" anchor="b" anchorCtr="0" compatLnSpc="1">
            <a:prstTxWarp prst="textNoShape">
              <a:avLst/>
            </a:prstTxWarp>
          </a:bodyPr>
          <a:lstStyle>
            <a:defPPr>
              <a:defRPr kern="1200"/>
            </a:defPPr>
            <a:lvl1pPr defTabSz="1149350">
              <a:defRPr sz="1500"/>
            </a:lvl1pPr>
          </a:lstStyle>
          <a:p>
            <a:endParaRPr lang="en-US" altLang="zh-CN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41925" y="11363325"/>
            <a:ext cx="3983038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76" tIns="57487" rIns="114976" bIns="57487" anchor="b" anchorCtr="0" compatLnSpc="1">
            <a:prstTxWarp prst="textNoShape">
              <a:avLst/>
            </a:prstTxWarp>
          </a:bodyPr>
          <a:lstStyle>
            <a:defPPr>
              <a:defRPr kern="1200"/>
            </a:defPPr>
            <a:lvl1pPr algn="r" defTabSz="1149350">
              <a:defRPr sz="1500"/>
            </a:lvl1pPr>
          </a:lstStyle>
          <a:p>
            <a:fld id="{23124DF2-DDA8-402F-81DD-AC1D1E5694AB}" type="slidenum">
              <a:rPr lang="zh-CN" altLang="en-US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040194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defPPr>
              <a:defRPr kern="1200"/>
            </a:defPPr>
            <a:lvl1pPr defTabSz="1149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149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149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149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149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149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149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149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149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5580D61-8B82-42C3-9A37-58134866DD67}" type="slidenum">
              <a:rPr lang="zh-CN" altLang="en-US" sz="1500"/>
              <a:t>1</a:t>
            </a:fld>
            <a:endParaRPr lang="en-US" altLang="zh-CN" sz="1500"/>
          </a:p>
        </p:txBody>
      </p:sp>
      <p:sp>
        <p:nvSpPr>
          <p:cNvPr id="3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>
            <a:defPPr>
              <a:defRPr kern="1200"/>
            </a:defPPr>
          </a:lstStyle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2123" y="10226675"/>
            <a:ext cx="37306957" cy="7054850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4245" y="18653125"/>
            <a:ext cx="30722711" cy="8413750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1660122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279" y="1317625"/>
            <a:ext cx="39502643" cy="5486400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4279" y="7680325"/>
            <a:ext cx="39502643" cy="21724938"/>
          </a:xfrm>
          <a:prstGeom prst="rect">
            <a:avLst/>
          </a:prstGeom>
        </p:spPr>
        <p:txBody>
          <a:bodyPr vert="eaVert"/>
          <a:lstStyle>
            <a:defPPr>
              <a:defRPr kern="1200"/>
            </a:def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382205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821968" y="1317625"/>
            <a:ext cx="9874956" cy="28087638"/>
          </a:xfrm>
          <a:prstGeom prst="rect">
            <a:avLst/>
          </a:prstGeom>
        </p:spPr>
        <p:txBody>
          <a:bodyPr vert="eaVert"/>
          <a:lstStyle>
            <a:defPPr>
              <a:defRPr kern="1200"/>
            </a:def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4278" y="1317625"/>
            <a:ext cx="29492222" cy="28087638"/>
          </a:xfrm>
          <a:prstGeom prst="rect">
            <a:avLst/>
          </a:prstGeom>
        </p:spPr>
        <p:txBody>
          <a:bodyPr vert="eaVert"/>
          <a:lstStyle>
            <a:defPPr>
              <a:defRPr kern="1200"/>
            </a:def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151270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279" y="1317625"/>
            <a:ext cx="39502643" cy="5486400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4279" y="7680325"/>
            <a:ext cx="39502643" cy="21724938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430835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1" y="21153439"/>
            <a:ext cx="37306957" cy="6537325"/>
          </a:xfrm>
          <a:prstGeom prst="rect">
            <a:avLst/>
          </a:prstGeom>
        </p:spPr>
        <p:txBody>
          <a:bodyPr anchor="t"/>
          <a:lstStyle>
            <a:defPPr>
              <a:defRPr kern="1200"/>
            </a:defPPr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1" y="13952538"/>
            <a:ext cx="37306957" cy="7200900"/>
          </a:xfrm>
          <a:prstGeom prst="rect">
            <a:avLst/>
          </a:prstGeom>
        </p:spPr>
        <p:txBody>
          <a:bodyPr anchor="b"/>
          <a:lstStyle>
            <a:defPPr>
              <a:defRPr kern="1200"/>
            </a:defPPr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244965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279" y="1317625"/>
            <a:ext cx="39502643" cy="5486400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94279" y="7680325"/>
            <a:ext cx="19683588" cy="21724938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13334" y="7680325"/>
            <a:ext cx="19683589" cy="21724938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497320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279" y="1317625"/>
            <a:ext cx="39502643" cy="5486400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278" y="7369176"/>
            <a:ext cx="19392900" cy="3070225"/>
          </a:xfrm>
          <a:prstGeom prst="rect">
            <a:avLst/>
          </a:prstGeom>
        </p:spPr>
        <p:txBody>
          <a:bodyPr anchor="b"/>
          <a:lstStyle>
            <a:defPPr>
              <a:defRPr kern="1200"/>
            </a:defPPr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4278" y="10439401"/>
            <a:ext cx="19392900" cy="18965862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5555" y="7369176"/>
            <a:ext cx="19401368" cy="3070225"/>
          </a:xfrm>
          <a:prstGeom prst="rect">
            <a:avLst/>
          </a:prstGeom>
        </p:spPr>
        <p:txBody>
          <a:bodyPr anchor="b"/>
          <a:lstStyle>
            <a:defPPr>
              <a:defRPr kern="1200"/>
            </a:defPPr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5555" y="10439401"/>
            <a:ext cx="19401368" cy="18965862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059614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279" y="1317625"/>
            <a:ext cx="39502643" cy="5486400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570457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098106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278" y="1311275"/>
            <a:ext cx="14439900" cy="5576888"/>
          </a:xfrm>
          <a:prstGeom prst="rect">
            <a:avLst/>
          </a:prstGeom>
        </p:spPr>
        <p:txBody>
          <a:bodyPr anchor="b"/>
          <a:lstStyle>
            <a:defPPr>
              <a:defRPr kern="1200"/>
            </a:defPPr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523" y="1311275"/>
            <a:ext cx="24536400" cy="28093988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278" y="6888163"/>
            <a:ext cx="14439900" cy="22517100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175467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3545" y="23042564"/>
            <a:ext cx="26334157" cy="2720975"/>
          </a:xfrm>
          <a:prstGeom prst="rect">
            <a:avLst/>
          </a:prstGeom>
        </p:spPr>
        <p:txBody>
          <a:bodyPr anchor="b"/>
          <a:lstStyle>
            <a:defPPr>
              <a:defRPr kern="1200"/>
            </a:defPPr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3545" y="2941639"/>
            <a:ext cx="26334157" cy="19750088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3545" y="25763539"/>
            <a:ext cx="26334157" cy="3862387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395915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13"/>
          <a:stretch>
            <a:fillRect/>
          </a:stretch>
        </p:blipFill>
        <p:spPr>
          <a:xfrm rot="16200000">
            <a:off x="-11074400" y="16459200"/>
            <a:ext cx="14274800" cy="39370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13"/>
          <a:stretch>
            <a:fillRect/>
          </a:stretch>
        </p:blipFill>
        <p:spPr>
          <a:xfrm rot="5400000">
            <a:off x="40690800" y="16459200"/>
            <a:ext cx="14274800" cy="3937000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14"/>
          <a:stretch>
            <a:fillRect/>
          </a:stretch>
        </p:blipFill>
        <p:spPr>
          <a:xfrm>
            <a:off x="6946900" y="33426400"/>
            <a:ext cx="29997400" cy="14478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6946900" y="33997900"/>
            <a:ext cx="21945600" cy="1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sz="4560">
                <a:solidFill>
                  <a:srgbClr val="808080"/>
                </a:solidFill>
              </a:rPr>
              <a:t>Template ID: ponderingpeacock  Size: 48x36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defPPr>
        <a:defRPr kern="1200"/>
      </a:defPPr>
      <a:lvl1pPr algn="ctr" defTabSz="3074988" rtl="0" eaLnBrk="0" fontAlgn="base" hangingPunct="0">
        <a:spcBef>
          <a:spcPct val="0"/>
        </a:spcBef>
        <a:spcAft>
          <a:spcPct val="0"/>
        </a:spcAft>
        <a:defRPr sz="14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3074988" rtl="0" eaLnBrk="0" fontAlgn="base" hangingPunct="0">
        <a:spcBef>
          <a:spcPct val="0"/>
        </a:spcBef>
        <a:spcAft>
          <a:spcPct val="0"/>
        </a:spcAft>
        <a:defRPr sz="14800">
          <a:solidFill>
            <a:schemeClr val="tx2"/>
          </a:solidFill>
          <a:latin typeface="Times New Roman" pitchFamily="18" charset="0"/>
        </a:defRPr>
      </a:lvl2pPr>
      <a:lvl3pPr algn="ctr" defTabSz="3074988" rtl="0" eaLnBrk="0" fontAlgn="base" hangingPunct="0">
        <a:spcBef>
          <a:spcPct val="0"/>
        </a:spcBef>
        <a:spcAft>
          <a:spcPct val="0"/>
        </a:spcAft>
        <a:defRPr sz="14800">
          <a:solidFill>
            <a:schemeClr val="tx2"/>
          </a:solidFill>
          <a:latin typeface="Times New Roman" pitchFamily="18" charset="0"/>
        </a:defRPr>
      </a:lvl3pPr>
      <a:lvl4pPr algn="ctr" defTabSz="3074988" rtl="0" eaLnBrk="0" fontAlgn="base" hangingPunct="0">
        <a:spcBef>
          <a:spcPct val="0"/>
        </a:spcBef>
        <a:spcAft>
          <a:spcPct val="0"/>
        </a:spcAft>
        <a:defRPr sz="14800">
          <a:solidFill>
            <a:schemeClr val="tx2"/>
          </a:solidFill>
          <a:latin typeface="Times New Roman" pitchFamily="18" charset="0"/>
        </a:defRPr>
      </a:lvl4pPr>
      <a:lvl5pPr algn="ctr" defTabSz="3074988" rtl="0" eaLnBrk="0" fontAlgn="base" hangingPunct="0">
        <a:spcBef>
          <a:spcPct val="0"/>
        </a:spcBef>
        <a:spcAft>
          <a:spcPct val="0"/>
        </a:spcAft>
        <a:defRPr sz="14800">
          <a:solidFill>
            <a:schemeClr val="tx2"/>
          </a:solidFill>
          <a:latin typeface="Times New Roman" pitchFamily="18" charset="0"/>
        </a:defRPr>
      </a:lvl5pPr>
      <a:lvl6pPr marL="457200" algn="ctr" defTabSz="3074988" rtl="0" eaLnBrk="0" fontAlgn="base" hangingPunct="0">
        <a:spcBef>
          <a:spcPct val="0"/>
        </a:spcBef>
        <a:spcAft>
          <a:spcPct val="0"/>
        </a:spcAft>
        <a:defRPr sz="14800">
          <a:solidFill>
            <a:schemeClr val="tx2"/>
          </a:solidFill>
          <a:latin typeface="Times New Roman" pitchFamily="18" charset="0"/>
        </a:defRPr>
      </a:lvl6pPr>
      <a:lvl7pPr marL="914400" algn="ctr" defTabSz="3074988" rtl="0" eaLnBrk="0" fontAlgn="base" hangingPunct="0">
        <a:spcBef>
          <a:spcPct val="0"/>
        </a:spcBef>
        <a:spcAft>
          <a:spcPct val="0"/>
        </a:spcAft>
        <a:defRPr sz="14800">
          <a:solidFill>
            <a:schemeClr val="tx2"/>
          </a:solidFill>
          <a:latin typeface="Times New Roman" pitchFamily="18" charset="0"/>
        </a:defRPr>
      </a:lvl7pPr>
      <a:lvl8pPr marL="1371600" algn="ctr" defTabSz="3074988" rtl="0" eaLnBrk="0" fontAlgn="base" hangingPunct="0">
        <a:spcBef>
          <a:spcPct val="0"/>
        </a:spcBef>
        <a:spcAft>
          <a:spcPct val="0"/>
        </a:spcAft>
        <a:defRPr sz="14800">
          <a:solidFill>
            <a:schemeClr val="tx2"/>
          </a:solidFill>
          <a:latin typeface="Times New Roman" pitchFamily="18" charset="0"/>
        </a:defRPr>
      </a:lvl8pPr>
      <a:lvl9pPr marL="1828800" algn="ctr" defTabSz="3074988" rtl="0" eaLnBrk="0" fontAlgn="base" hangingPunct="0">
        <a:spcBef>
          <a:spcPct val="0"/>
        </a:spcBef>
        <a:spcAft>
          <a:spcPct val="0"/>
        </a:spcAft>
        <a:defRPr sz="14800">
          <a:solidFill>
            <a:schemeClr val="tx2"/>
          </a:solidFill>
          <a:latin typeface="Times New Roman" pitchFamily="18" charset="0"/>
        </a:defRPr>
      </a:lvl9pPr>
    </p:titleStyle>
    <p:bodyStyle>
      <a:defPPr>
        <a:defRPr kern="1200"/>
      </a:defPPr>
      <a:lvl1pPr marL="1150938" indent="-1150938" algn="l" defTabSz="3074988" rtl="0" eaLnBrk="0" fontAlgn="base" hangingPunct="0">
        <a:spcBef>
          <a:spcPct val="20000"/>
        </a:spcBef>
        <a:spcAft>
          <a:spcPct val="0"/>
        </a:spcAft>
        <a:buChar char="•"/>
        <a:defRPr sz="10700">
          <a:solidFill>
            <a:schemeClr val="tx1"/>
          </a:solidFill>
          <a:latin typeface="+mn-lt"/>
          <a:ea typeface="+mn-ea"/>
          <a:cs typeface="+mn-cs"/>
        </a:defRPr>
      </a:lvl1pPr>
      <a:lvl2pPr marL="2497138" indent="-960438" algn="l" defTabSz="3074988" rtl="0" eaLnBrk="0" fontAlgn="base" hangingPunct="0">
        <a:spcBef>
          <a:spcPct val="20000"/>
        </a:spcBef>
        <a:spcAft>
          <a:spcPct val="0"/>
        </a:spcAft>
        <a:buChar char="–"/>
        <a:defRPr sz="9500">
          <a:solidFill>
            <a:schemeClr val="tx1"/>
          </a:solidFill>
          <a:latin typeface="+mn-lt"/>
        </a:defRPr>
      </a:lvl2pPr>
      <a:lvl3pPr marL="3843338" indent="-768350" algn="l" defTabSz="3074988" rtl="0" eaLnBrk="0" fontAlgn="base" hangingPunct="0">
        <a:spcBef>
          <a:spcPct val="20000"/>
        </a:spcBef>
        <a:spcAft>
          <a:spcPct val="0"/>
        </a:spcAft>
        <a:buChar char="•"/>
        <a:defRPr sz="8100">
          <a:solidFill>
            <a:schemeClr val="tx1"/>
          </a:solidFill>
          <a:latin typeface="+mn-lt"/>
        </a:defRPr>
      </a:lvl3pPr>
      <a:lvl4pPr marL="5384800" indent="-773113" algn="l" defTabSz="3074988" rtl="0" eaLnBrk="0" fontAlgn="base" hangingPunct="0">
        <a:spcBef>
          <a:spcPct val="20000"/>
        </a:spcBef>
        <a:spcAft>
          <a:spcPct val="0"/>
        </a:spcAft>
        <a:buChar char="–"/>
        <a:defRPr sz="6500">
          <a:solidFill>
            <a:schemeClr val="tx1"/>
          </a:solidFill>
          <a:latin typeface="+mn-lt"/>
        </a:defRPr>
      </a:lvl4pPr>
      <a:lvl5pPr marL="6921500" indent="-768350" algn="l" defTabSz="3074988" rtl="0" eaLnBrk="0" fontAlgn="base" hangingPunct="0">
        <a:spcBef>
          <a:spcPct val="20000"/>
        </a:spcBef>
        <a:spcAft>
          <a:spcPct val="0"/>
        </a:spcAft>
        <a:buChar char="»"/>
        <a:defRPr sz="6500">
          <a:solidFill>
            <a:schemeClr val="tx1"/>
          </a:solidFill>
          <a:latin typeface="+mn-lt"/>
        </a:defRPr>
      </a:lvl5pPr>
      <a:lvl6pPr marL="7378700" indent="-768350" algn="l" defTabSz="3074988" rtl="0" eaLnBrk="0" fontAlgn="base" hangingPunct="0">
        <a:spcBef>
          <a:spcPct val="20000"/>
        </a:spcBef>
        <a:spcAft>
          <a:spcPct val="0"/>
        </a:spcAft>
        <a:buChar char="»"/>
        <a:defRPr sz="6500">
          <a:solidFill>
            <a:schemeClr val="tx1"/>
          </a:solidFill>
          <a:latin typeface="+mn-lt"/>
        </a:defRPr>
      </a:lvl6pPr>
      <a:lvl7pPr marL="7835900" indent="-768350" algn="l" defTabSz="3074988" rtl="0" eaLnBrk="0" fontAlgn="base" hangingPunct="0">
        <a:spcBef>
          <a:spcPct val="20000"/>
        </a:spcBef>
        <a:spcAft>
          <a:spcPct val="0"/>
        </a:spcAft>
        <a:buChar char="»"/>
        <a:defRPr sz="6500">
          <a:solidFill>
            <a:schemeClr val="tx1"/>
          </a:solidFill>
          <a:latin typeface="+mn-lt"/>
        </a:defRPr>
      </a:lvl7pPr>
      <a:lvl8pPr marL="8293100" indent="-768350" algn="l" defTabSz="3074988" rtl="0" eaLnBrk="0" fontAlgn="base" hangingPunct="0">
        <a:spcBef>
          <a:spcPct val="20000"/>
        </a:spcBef>
        <a:spcAft>
          <a:spcPct val="0"/>
        </a:spcAft>
        <a:buChar char="»"/>
        <a:defRPr sz="6500">
          <a:solidFill>
            <a:schemeClr val="tx1"/>
          </a:solidFill>
          <a:latin typeface="+mn-lt"/>
        </a:defRPr>
      </a:lvl8pPr>
      <a:lvl9pPr marL="8750300" indent="-768350" algn="l" defTabSz="3074988" rtl="0" eaLnBrk="0" fontAlgn="base" hangingPunct="0">
        <a:spcBef>
          <a:spcPct val="20000"/>
        </a:spcBef>
        <a:spcAft>
          <a:spcPct val="0"/>
        </a:spcAft>
        <a:buChar char="»"/>
        <a:defRPr sz="6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9" Type="http://schemas.openxmlformats.org/officeDocument/2006/relationships/image" Target="../media/image39.png"/><Relationship Id="rId21" Type="http://schemas.openxmlformats.org/officeDocument/2006/relationships/image" Target="../media/image21.png"/><Relationship Id="rId34" Type="http://schemas.openxmlformats.org/officeDocument/2006/relationships/image" Target="../media/image34.png"/><Relationship Id="rId42" Type="http://schemas.openxmlformats.org/officeDocument/2006/relationships/image" Target="../media/image42.png"/><Relationship Id="rId47" Type="http://schemas.openxmlformats.org/officeDocument/2006/relationships/image" Target="../media/image47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32" Type="http://schemas.openxmlformats.org/officeDocument/2006/relationships/image" Target="../media/image32.png"/><Relationship Id="rId37" Type="http://schemas.openxmlformats.org/officeDocument/2006/relationships/image" Target="../media/image37.png"/><Relationship Id="rId40" Type="http://schemas.openxmlformats.org/officeDocument/2006/relationships/image" Target="../media/image40.png"/><Relationship Id="rId45" Type="http://schemas.openxmlformats.org/officeDocument/2006/relationships/image" Target="../media/image45.pn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36" Type="http://schemas.openxmlformats.org/officeDocument/2006/relationships/image" Target="../media/image36.pn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31" Type="http://schemas.openxmlformats.org/officeDocument/2006/relationships/image" Target="../media/image31.png"/><Relationship Id="rId44" Type="http://schemas.openxmlformats.org/officeDocument/2006/relationships/image" Target="../media/image44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Relationship Id="rId30" Type="http://schemas.openxmlformats.org/officeDocument/2006/relationships/image" Target="../media/image30.png"/><Relationship Id="rId35" Type="http://schemas.openxmlformats.org/officeDocument/2006/relationships/image" Target="../media/image35.png"/><Relationship Id="rId43" Type="http://schemas.openxmlformats.org/officeDocument/2006/relationships/image" Target="../media/image43.png"/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12" Type="http://schemas.openxmlformats.org/officeDocument/2006/relationships/image" Target="../media/image12.svg"/><Relationship Id="rId17" Type="http://schemas.openxmlformats.org/officeDocument/2006/relationships/image" Target="../media/image17.svg"/><Relationship Id="rId25" Type="http://schemas.openxmlformats.org/officeDocument/2006/relationships/image" Target="../media/image25.png"/><Relationship Id="rId33" Type="http://schemas.openxmlformats.org/officeDocument/2006/relationships/image" Target="../media/image33.png"/><Relationship Id="rId38" Type="http://schemas.openxmlformats.org/officeDocument/2006/relationships/image" Target="../media/image38.svg"/><Relationship Id="rId46" Type="http://schemas.openxmlformats.org/officeDocument/2006/relationships/image" Target="../media/image46.png"/><Relationship Id="rId20" Type="http://schemas.openxmlformats.org/officeDocument/2006/relationships/image" Target="../media/image20.png"/><Relationship Id="rId41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rgbClr val="2D3C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84F6CA2A-EB8E-1672-AD3F-83C181448D1D}"/>
              </a:ext>
            </a:extLst>
          </p:cNvPr>
          <p:cNvSpPr>
            <a:spLocks/>
          </p:cNvSpPr>
          <p:nvPr/>
        </p:nvSpPr>
        <p:spPr>
          <a:xfrm>
            <a:off x="22098000" y="6835132"/>
            <a:ext cx="10058400" cy="19530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1200"/>
            </a:defPPr>
          </a:lstStyle>
          <a:p>
            <a:pPr algn="ctr"/>
            <a:endParaRPr lang="en-US" sz="9600" dirty="0">
              <a:latin typeface="+mj-lt"/>
            </a:endParaRPr>
          </a:p>
        </p:txBody>
      </p:sp>
      <p:pic>
        <p:nvPicPr>
          <p:cNvPr id="39" name="Picture 38" descr="A robot on a road&#10;&#10;AI-generated content may be incorrect.">
            <a:extLst>
              <a:ext uri="{FF2B5EF4-FFF2-40B4-BE49-F238E27FC236}">
                <a16:creationId xmlns:a16="http://schemas.microsoft.com/office/drawing/2014/main" id="{9E0F3BBA-0A24-2D7D-5AA4-D5A3FF9596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5062" y="20860944"/>
            <a:ext cx="6963793" cy="5222845"/>
          </a:xfrm>
          <a:prstGeom prst="rect">
            <a:avLst/>
          </a:prstGeom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236036AE-C83F-4AC9-800C-C6574727635F}"/>
              </a:ext>
            </a:extLst>
          </p:cNvPr>
          <p:cNvSpPr>
            <a:spLocks/>
          </p:cNvSpPr>
          <p:nvPr/>
        </p:nvSpPr>
        <p:spPr>
          <a:xfrm>
            <a:off x="660482" y="16875301"/>
            <a:ext cx="10058400" cy="153572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1200"/>
            </a:defPPr>
          </a:lstStyle>
          <a:p>
            <a:pPr algn="ctr"/>
            <a:endParaRPr lang="en-US" sz="9600">
              <a:latin typeface="+mj-lt"/>
            </a:endParaRPr>
          </a:p>
        </p:txBody>
      </p:sp>
      <p:sp>
        <p:nvSpPr>
          <p:cNvPr id="28" name="Text Box 241"/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685800" y="685800"/>
            <a:ext cx="42519600" cy="4674700"/>
          </a:xfrm>
          <a:prstGeom prst="snip2DiagRect">
            <a:avLst/>
          </a:prstGeom>
          <a:solidFill>
            <a:srgbClr val="E64B3C"/>
          </a:solidFill>
          <a:ln w="25400">
            <a:noFill/>
            <a:miter lim="800000"/>
          </a:ln>
        </p:spPr>
        <p:txBody>
          <a:bodyPr lIns="61170" tIns="30584" rIns="61170" bIns="30584" anchor="ctr"/>
          <a:lstStyle>
            <a:defPPr>
              <a:defRPr kern="1200"/>
            </a:defPPr>
            <a:lvl1pPr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en-US" altLang="zh-CN" sz="4200" b="1" i="1" u="sng">
              <a:solidFill>
                <a:schemeClr val="bg1"/>
              </a:solidFill>
              <a:latin typeface="Arial"/>
              <a:ea typeface="SimSun" pitchFamily="2" charset="-122"/>
            </a:endParaRPr>
          </a:p>
        </p:txBody>
      </p:sp>
      <p:sp>
        <p:nvSpPr>
          <p:cNvPr id="70" name="Text Placeholder 5">
            <a:extLst>
              <a:ext uri="{FF2B5EF4-FFF2-40B4-BE49-F238E27FC236}">
                <a16:creationId xmlns:a16="http://schemas.microsoft.com/office/drawing/2014/main" id="{425621FB-070F-446E-BA36-4A66EBF8DEF2}"/>
              </a:ext>
            </a:extLst>
          </p:cNvPr>
          <p:cNvSpPr txBox="1"/>
          <p:nvPr/>
        </p:nvSpPr>
        <p:spPr>
          <a:xfrm>
            <a:off x="951173" y="1282067"/>
            <a:ext cx="41435241" cy="17548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defPPr>
              <a:defRPr kern="1200"/>
            </a:defPPr>
            <a:lvl1pPr marL="0" marR="0" indent="0" algn="l" defTabSz="378301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 sz="6000" kern="1200" baseline="0">
                <a:solidFill>
                  <a:schemeClr val="tx2"/>
                </a:solidFill>
                <a:latin typeface="Franklin Gothic Heavy" pitchFamily="34" charset="0"/>
                <a:ea typeface="+mn-ea"/>
                <a:cs typeface="+mn-cs"/>
              </a:defRPr>
            </a:lvl1pPr>
            <a:lvl2pPr marL="1880543" indent="0" algn="l" defTabSz="3761086" rtl="0" eaLnBrk="1" latinLnBrk="0" hangingPunct="1">
              <a:spcBef>
                <a:spcPct val="20000"/>
              </a:spcBef>
              <a:buFontTx/>
              <a:buNone/>
              <a:defRPr sz="1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61086" indent="0" algn="l" defTabSz="3761086" rtl="0" eaLnBrk="1" latinLnBrk="0" hangingPunct="1">
              <a:spcBef>
                <a:spcPct val="20000"/>
              </a:spcBef>
              <a:buFontTx/>
              <a:buNone/>
              <a:defRPr sz="9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1629" indent="0" algn="l" defTabSz="3761086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22172" indent="0" algn="l" defTabSz="3761086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342988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3531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104074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984617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761086">
              <a:spcBef>
                <a:spcPct val="20000"/>
              </a:spcBef>
              <a:defRPr/>
            </a:pPr>
            <a:r>
              <a:rPr lang="en-US" sz="8500" b="1" dirty="0">
                <a:solidFill>
                  <a:schemeClr val="bg1"/>
                </a:solidFill>
                <a:effectLst/>
                <a:latin typeface="Quattrocento Sans"/>
              </a:rPr>
              <a:t>CRED: Counterfactual Reasoning and Environment Design for Active Preference Learning</a:t>
            </a:r>
            <a:endParaRPr lang="en-US" sz="8500" b="1" dirty="0">
              <a:solidFill>
                <a:schemeClr val="bg1"/>
              </a:solidFill>
              <a:effectLst/>
              <a:latin typeface="Quattrocento Sans" panose="020B0502050000020003" pitchFamily="34" charset="0"/>
            </a:endParaRPr>
          </a:p>
        </p:txBody>
      </p:sp>
      <p:sp>
        <p:nvSpPr>
          <p:cNvPr id="71" name="Text Placeholder 5">
            <a:extLst>
              <a:ext uri="{FF2B5EF4-FFF2-40B4-BE49-F238E27FC236}">
                <a16:creationId xmlns:a16="http://schemas.microsoft.com/office/drawing/2014/main" id="{3A3E55C8-5130-4258-80B1-064CE3FDB621}"/>
              </a:ext>
            </a:extLst>
          </p:cNvPr>
          <p:cNvSpPr txBox="1"/>
          <p:nvPr/>
        </p:nvSpPr>
        <p:spPr>
          <a:xfrm>
            <a:off x="3657600" y="3006047"/>
            <a:ext cx="36576000" cy="189590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defPPr>
              <a:defRPr kern="1200"/>
            </a:defPPr>
            <a:lvl1pPr marL="0" marR="0" indent="0" algn="l" defTabSz="376108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sz="6000" kern="1200" baseline="0">
                <a:solidFill>
                  <a:schemeClr val="tx2"/>
                </a:solidFill>
                <a:latin typeface="Franklin Gothic Heavy" pitchFamily="34" charset="0"/>
                <a:ea typeface="+mn-ea"/>
                <a:cs typeface="+mn-cs"/>
              </a:defRPr>
            </a:lvl1pPr>
            <a:lvl2pPr marL="1880543" indent="0" algn="l" defTabSz="3761086" rtl="0" eaLnBrk="1" latinLnBrk="0" hangingPunct="1">
              <a:spcBef>
                <a:spcPct val="20000"/>
              </a:spcBef>
              <a:buFontTx/>
              <a:buNone/>
              <a:defRPr sz="1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61086" indent="0" algn="l" defTabSz="3761086" rtl="0" eaLnBrk="1" latinLnBrk="0" hangingPunct="1">
              <a:spcBef>
                <a:spcPct val="20000"/>
              </a:spcBef>
              <a:buFontTx/>
              <a:buNone/>
              <a:defRPr sz="9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1629" indent="0" algn="l" defTabSz="3761086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22172" indent="0" algn="l" defTabSz="3761086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342988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3531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104074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984617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5600" dirty="0">
                <a:solidFill>
                  <a:schemeClr val="bg1"/>
                </a:solidFill>
                <a:effectLst/>
                <a:latin typeface="Quattrocento Sans" panose="020B0502050000020003" pitchFamily="34" charset="0"/>
                <a:cs typeface="Arial" pitchFamily="34" charset="0"/>
              </a:rPr>
              <a:t>Yi-Shiuan Tung, Bradley Hayes, Alessandro </a:t>
            </a:r>
            <a:r>
              <a:rPr lang="en-US" sz="5600" dirty="0" err="1">
                <a:solidFill>
                  <a:schemeClr val="bg1"/>
                </a:solidFill>
                <a:effectLst/>
                <a:latin typeface="Quattrocento Sans" panose="020B0502050000020003" pitchFamily="34" charset="0"/>
                <a:cs typeface="Arial" pitchFamily="34" charset="0"/>
              </a:rPr>
              <a:t>Roncone</a:t>
            </a:r>
            <a:endParaRPr lang="en-US" sz="5600" dirty="0">
              <a:solidFill>
                <a:schemeClr val="bg1"/>
              </a:solidFill>
              <a:effectLst/>
              <a:latin typeface="Quattrocento Sans" panose="020B0502050000020003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n-US" sz="5600" dirty="0">
                <a:solidFill>
                  <a:schemeClr val="bg1"/>
                </a:solidFill>
                <a:effectLst/>
                <a:latin typeface="Quattrocento Sans" panose="020B0502050000020003" pitchFamily="34" charset="0"/>
                <a:cs typeface="Arial" pitchFamily="34" charset="0"/>
              </a:rPr>
              <a:t>University of Colorado Boulder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24D4BC5-5256-4C2E-B3FB-87EA69B63AF3}"/>
              </a:ext>
            </a:extLst>
          </p:cNvPr>
          <p:cNvSpPr/>
          <p:nvPr/>
        </p:nvSpPr>
        <p:spPr>
          <a:xfrm>
            <a:off x="660482" y="6816902"/>
            <a:ext cx="10058400" cy="8778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1200"/>
            </a:defPPr>
          </a:lstStyle>
          <a:p>
            <a:pPr algn="ctr"/>
            <a:endParaRPr lang="en-US" sz="9600" dirty="0">
              <a:latin typeface="+mj-lt"/>
            </a:endParaRPr>
          </a:p>
        </p:txBody>
      </p:sp>
      <p:sp>
        <p:nvSpPr>
          <p:cNvPr id="73" name="TextBox 19">
            <a:extLst>
              <a:ext uri="{FF2B5EF4-FFF2-40B4-BE49-F238E27FC236}">
                <a16:creationId xmlns:a16="http://schemas.microsoft.com/office/drawing/2014/main" id="{D5A32123-7974-4A0F-B8DF-6C82FB22F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9134" y="12387869"/>
            <a:ext cx="9139439" cy="2775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09" rIns="91418" bIns="45709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n-US" sz="4000" dirty="0">
                <a:effectLst/>
                <a:latin typeface="Quattrocento Sans" panose="020B0502050000020003" pitchFamily="34" charset="0"/>
                <a:cs typeface="Arial" pitchFamily="34" charset="0"/>
              </a:rPr>
              <a:t>When we deploy robots, robots must adhere to different human preferences, from assisting with assembly tasks to cleaning homes.</a:t>
            </a:r>
          </a:p>
        </p:txBody>
      </p:sp>
      <p:sp>
        <p:nvSpPr>
          <p:cNvPr id="74" name="Rectangle 10">
            <a:extLst>
              <a:ext uri="{FF2B5EF4-FFF2-40B4-BE49-F238E27FC236}">
                <a16:creationId xmlns:a16="http://schemas.microsoft.com/office/drawing/2014/main" id="{4EDA12B6-07B5-44F9-8F8B-E1BE66469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482" y="5943600"/>
            <a:ext cx="10058400" cy="873301"/>
          </a:xfrm>
          <a:prstGeom prst="snipRoundRect">
            <a:avLst>
              <a:gd name="adj1" fmla="val 0"/>
              <a:gd name="adj2" fmla="val 50000"/>
            </a:avLst>
          </a:prstGeom>
          <a:solidFill>
            <a:srgbClr val="3684A0"/>
          </a:solidFill>
          <a:ln w="12700">
            <a:noFill/>
            <a:miter lim="800000"/>
          </a:ln>
        </p:spPr>
        <p:txBody>
          <a:bodyPr wrap="none" lIns="274320" tIns="73152" rIns="274320" bIns="68563" anchor="ctr" anchorCtr="0"/>
          <a:lstStyle>
            <a:defPPr>
              <a:defRPr kern="1200"/>
            </a:defPPr>
          </a:lstStyle>
          <a:p>
            <a:pPr algn="ctr" defTabSz="4702588">
              <a:defRPr/>
            </a:pPr>
            <a:r>
              <a:rPr lang="en-US" sz="4000" b="1" dirty="0">
                <a:solidFill>
                  <a:schemeClr val="bg1"/>
                </a:solidFill>
                <a:effectLst/>
                <a:latin typeface="Quattrocento Sans" panose="020B0502050000020003" pitchFamily="34" charset="0"/>
              </a:rPr>
              <a:t>Motivation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0F831EE1-8866-4A3E-8CAB-8624A11FF145}"/>
              </a:ext>
            </a:extLst>
          </p:cNvPr>
          <p:cNvSpPr/>
          <p:nvPr/>
        </p:nvSpPr>
        <p:spPr>
          <a:xfrm>
            <a:off x="11451911" y="6652456"/>
            <a:ext cx="10058400" cy="212764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1200"/>
            </a:defPPr>
          </a:lstStyle>
          <a:p>
            <a:pPr algn="ctr"/>
            <a:endParaRPr lang="en-US" sz="9600" dirty="0">
              <a:latin typeface="+mj-lt"/>
            </a:endParaRPr>
          </a:p>
        </p:txBody>
      </p:sp>
      <p:sp>
        <p:nvSpPr>
          <p:cNvPr id="81" name="Rectangle 10">
            <a:extLst>
              <a:ext uri="{FF2B5EF4-FFF2-40B4-BE49-F238E27FC236}">
                <a16:creationId xmlns:a16="http://schemas.microsoft.com/office/drawing/2014/main" id="{868B6862-5CC5-4906-AC03-EA9661AD1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51910" y="5943600"/>
            <a:ext cx="10058400" cy="873301"/>
          </a:xfrm>
          <a:prstGeom prst="snipRoundRect">
            <a:avLst>
              <a:gd name="adj1" fmla="val 0"/>
              <a:gd name="adj2" fmla="val 50000"/>
            </a:avLst>
          </a:prstGeom>
          <a:solidFill>
            <a:srgbClr val="664F93"/>
          </a:solidFill>
          <a:ln w="12700">
            <a:noFill/>
            <a:miter lim="800000"/>
          </a:ln>
        </p:spPr>
        <p:txBody>
          <a:bodyPr wrap="none" lIns="274320" tIns="73152" rIns="274320" bIns="68563" anchor="ctr" anchorCtr="0"/>
          <a:lstStyle>
            <a:defPPr>
              <a:defRPr kern="1200"/>
            </a:defPPr>
          </a:lstStyle>
          <a:p>
            <a:pPr algn="ctr" defTabSz="4702588">
              <a:defRPr/>
            </a:pPr>
            <a:r>
              <a:rPr lang="en-US" sz="4000" b="1" dirty="0">
                <a:solidFill>
                  <a:schemeClr val="bg1"/>
                </a:solidFill>
                <a:effectLst/>
                <a:latin typeface="Quattrocento Sans" panose="020B0502050000020003" pitchFamily="34" charset="0"/>
              </a:rPr>
              <a:t>Background: Preference Learning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D026A6A3-D6D2-4951-8B04-EF51015D25DB}"/>
              </a:ext>
            </a:extLst>
          </p:cNvPr>
          <p:cNvSpPr/>
          <p:nvPr/>
        </p:nvSpPr>
        <p:spPr>
          <a:xfrm>
            <a:off x="11385070" y="29032200"/>
            <a:ext cx="10058400" cy="320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1200"/>
            </a:defPPr>
          </a:lstStyle>
          <a:p>
            <a:pPr algn="ctr"/>
            <a:endParaRPr lang="en-US" sz="9600">
              <a:latin typeface="+mj-lt"/>
            </a:endParaRPr>
          </a:p>
        </p:txBody>
      </p:sp>
      <p:sp>
        <p:nvSpPr>
          <p:cNvPr id="84" name="Rectangle 10">
            <a:extLst>
              <a:ext uri="{FF2B5EF4-FFF2-40B4-BE49-F238E27FC236}">
                <a16:creationId xmlns:a16="http://schemas.microsoft.com/office/drawing/2014/main" id="{3D96BB99-3F6E-4E73-BA6B-A122D83B12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85070" y="28158899"/>
            <a:ext cx="10058400" cy="873301"/>
          </a:xfrm>
          <a:prstGeom prst="snipRoundRect">
            <a:avLst>
              <a:gd name="adj1" fmla="val 0"/>
              <a:gd name="adj2" fmla="val 50000"/>
            </a:avLst>
          </a:prstGeom>
          <a:solidFill>
            <a:srgbClr val="664F93"/>
          </a:solidFill>
          <a:ln w="12700">
            <a:noFill/>
            <a:miter lim="800000"/>
          </a:ln>
        </p:spPr>
        <p:txBody>
          <a:bodyPr wrap="none" lIns="274320" tIns="73152" rIns="274320" bIns="68563" anchor="ctr" anchorCtr="0"/>
          <a:lstStyle>
            <a:defPPr>
              <a:defRPr kern="1200"/>
            </a:defPPr>
          </a:lstStyle>
          <a:p>
            <a:pPr algn="ctr" defTabSz="4702588">
              <a:defRPr/>
            </a:pPr>
            <a:r>
              <a:rPr lang="en-US" sz="4000" b="1" dirty="0">
                <a:solidFill>
                  <a:schemeClr val="bg1"/>
                </a:solidFill>
                <a:effectLst/>
                <a:latin typeface="Quattrocento" panose="02020802030000000404" pitchFamily="18" charset="0"/>
              </a:rPr>
              <a:t>Challenges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19BFD724-D51D-4DD6-A93A-40ABEA405C90}"/>
              </a:ext>
            </a:extLst>
          </p:cNvPr>
          <p:cNvSpPr>
            <a:spLocks/>
          </p:cNvSpPr>
          <p:nvPr/>
        </p:nvSpPr>
        <p:spPr>
          <a:xfrm>
            <a:off x="32870865" y="6816901"/>
            <a:ext cx="10332076" cy="5908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1200"/>
            </a:defPPr>
          </a:lstStyle>
          <a:p>
            <a:pPr algn="ctr"/>
            <a:endParaRPr lang="en-US" sz="9600">
              <a:latin typeface="+mj-lt"/>
            </a:endParaRPr>
          </a:p>
        </p:txBody>
      </p:sp>
      <p:sp>
        <p:nvSpPr>
          <p:cNvPr id="87" name="Rectangle 10">
            <a:extLst>
              <a:ext uri="{FF2B5EF4-FFF2-40B4-BE49-F238E27FC236}">
                <a16:creationId xmlns:a16="http://schemas.microsoft.com/office/drawing/2014/main" id="{0BE282AE-183A-4D49-B152-23A5A101BE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0609" y="5943600"/>
            <a:ext cx="10332332" cy="891532"/>
          </a:xfrm>
          <a:prstGeom prst="snipRoundRect">
            <a:avLst>
              <a:gd name="adj1" fmla="val 0"/>
              <a:gd name="adj2" fmla="val 50000"/>
            </a:avLst>
          </a:prstGeom>
          <a:solidFill>
            <a:srgbClr val="3684A0"/>
          </a:solidFill>
          <a:ln w="12700">
            <a:noFill/>
            <a:miter lim="800000"/>
          </a:ln>
        </p:spPr>
        <p:txBody>
          <a:bodyPr wrap="none" lIns="274320" tIns="73152" rIns="274320" bIns="68563" anchor="ctr" anchorCtr="0"/>
          <a:lstStyle>
            <a:defPPr>
              <a:defRPr kern="1200"/>
            </a:defPPr>
          </a:lstStyle>
          <a:p>
            <a:pPr algn="ctr" defTabSz="4702588">
              <a:defRPr/>
            </a:pPr>
            <a:r>
              <a:rPr lang="en-US" sz="4000" b="1" dirty="0">
                <a:solidFill>
                  <a:schemeClr val="bg1"/>
                </a:solidFill>
                <a:effectLst/>
                <a:latin typeface="Quattrocento" panose="02020802030000000404" pitchFamily="18" charset="0"/>
              </a:rPr>
              <a:t>Experiments</a:t>
            </a:r>
          </a:p>
        </p:txBody>
      </p:sp>
      <p:sp>
        <p:nvSpPr>
          <p:cNvPr id="89" name="TextBox 19">
            <a:extLst>
              <a:ext uri="{FF2B5EF4-FFF2-40B4-BE49-F238E27FC236}">
                <a16:creationId xmlns:a16="http://schemas.microsoft.com/office/drawing/2014/main" id="{9742DD1E-D7E3-4AB1-8A17-D5B59B6AB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693" y="20998469"/>
            <a:ext cx="9267879" cy="2098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09" rIns="91418" bIns="45709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n-US" sz="4000" dirty="0">
                <a:effectLst/>
                <a:latin typeface="Quattrocento Sans" panose="020B0502050000020003" pitchFamily="34" charset="0"/>
                <a:cs typeface="Arial" pitchFamily="34" charset="0"/>
              </a:rPr>
              <a:t>For a delivery robot, the optimal route depends on travel time, distance, terrain type, and energy efficiency.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65D5CB20-8752-4D75-A601-0EEB3443D27F}"/>
              </a:ext>
            </a:extLst>
          </p:cNvPr>
          <p:cNvSpPr/>
          <p:nvPr/>
        </p:nvSpPr>
        <p:spPr>
          <a:xfrm>
            <a:off x="32870609" y="26593801"/>
            <a:ext cx="10334791" cy="563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1200"/>
            </a:defPPr>
          </a:lstStyle>
          <a:p>
            <a:pPr algn="ctr"/>
            <a:endParaRPr lang="en-US" sz="9600">
              <a:latin typeface="+mj-lt"/>
            </a:endParaRPr>
          </a:p>
        </p:txBody>
      </p:sp>
      <p:sp>
        <p:nvSpPr>
          <p:cNvPr id="92" name="TextBox 19">
            <a:extLst>
              <a:ext uri="{FF2B5EF4-FFF2-40B4-BE49-F238E27FC236}">
                <a16:creationId xmlns:a16="http://schemas.microsoft.com/office/drawing/2014/main" id="{B4F3D693-DA0F-454D-94C0-CEAA07C14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23200" y="26850954"/>
            <a:ext cx="9598176" cy="5762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09" rIns="91418" bIns="45709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n-US" sz="2800" dirty="0">
                <a:effectLst/>
                <a:latin typeface="Quattrocento Sans" panose="020B0502050000020003" pitchFamily="34" charset="0"/>
                <a:cs typeface="Arial" pitchFamily="34" charset="0"/>
              </a:rPr>
              <a:t>[1] </a:t>
            </a:r>
            <a:r>
              <a:rPr lang="en-US" sz="2800" b="0" i="0" dirty="0">
                <a:solidFill>
                  <a:srgbClr val="222222"/>
                </a:solidFill>
                <a:effectLst/>
                <a:latin typeface="Quattrocento Sans" panose="020B0502050000020003" pitchFamily="34" charset="0"/>
              </a:rPr>
              <a:t>Agresti, Alan. </a:t>
            </a:r>
            <a:r>
              <a:rPr lang="en-US" sz="2800" b="0" i="1" dirty="0">
                <a:solidFill>
                  <a:srgbClr val="222222"/>
                </a:solidFill>
                <a:effectLst/>
                <a:latin typeface="Quattrocento Sans" panose="020B0502050000020003" pitchFamily="34" charset="0"/>
              </a:rPr>
              <a:t>Categorical data analysis</a:t>
            </a:r>
            <a:r>
              <a:rPr lang="en-US" sz="2800" b="0" i="0" dirty="0">
                <a:solidFill>
                  <a:srgbClr val="222222"/>
                </a:solidFill>
                <a:effectLst/>
                <a:latin typeface="Quattrocento Sans" panose="020B0502050000020003" pitchFamily="34" charset="0"/>
              </a:rPr>
              <a:t>. Vol. 792. John Wiley &amp; Sons, 2012.</a:t>
            </a:r>
          </a:p>
          <a:p>
            <a:pPr algn="just">
              <a:lnSpc>
                <a:spcPct val="110000"/>
              </a:lnSpc>
            </a:pPr>
            <a:r>
              <a:rPr lang="en-US" sz="2800" dirty="0">
                <a:solidFill>
                  <a:srgbClr val="222222"/>
                </a:solidFill>
                <a:effectLst/>
                <a:latin typeface="Quattrocento Sans" panose="020B0502050000020003" pitchFamily="34" charset="0"/>
              </a:rPr>
              <a:t>[2] </a:t>
            </a:r>
            <a:r>
              <a:rPr lang="en-US" sz="2800" b="0" i="0" dirty="0">
                <a:solidFill>
                  <a:srgbClr val="222222"/>
                </a:solidFill>
                <a:effectLst/>
                <a:latin typeface="Quattrocento Sans" panose="020B0502050000020003" pitchFamily="34" charset="0"/>
              </a:rPr>
              <a:t>Erdem, B., et al. "Asking Easy Questions: A User-Friendly Approach to Active Reward Learning." </a:t>
            </a:r>
            <a:r>
              <a:rPr lang="en-US" sz="2800" b="0" i="1" dirty="0">
                <a:solidFill>
                  <a:srgbClr val="222222"/>
                </a:solidFill>
                <a:effectLst/>
                <a:latin typeface="Quattrocento Sans" panose="020B0502050000020003" pitchFamily="34" charset="0"/>
              </a:rPr>
              <a:t>Conference on Robot Learning</a:t>
            </a:r>
            <a:r>
              <a:rPr lang="en-US" sz="2800" b="0" i="0" dirty="0">
                <a:solidFill>
                  <a:srgbClr val="222222"/>
                </a:solidFill>
                <a:effectLst/>
                <a:latin typeface="Quattrocento Sans" panose="020B0502050000020003" pitchFamily="34" charset="0"/>
              </a:rPr>
              <a:t>. PMLR, 2020.</a:t>
            </a:r>
          </a:p>
          <a:p>
            <a:pPr algn="just">
              <a:lnSpc>
                <a:spcPct val="110000"/>
              </a:lnSpc>
            </a:pPr>
            <a:r>
              <a:rPr lang="en-US" sz="2800" dirty="0">
                <a:solidFill>
                  <a:srgbClr val="222222"/>
                </a:solidFill>
                <a:effectLst/>
                <a:latin typeface="Quattrocento Sans" panose="020B0502050000020003" pitchFamily="34" charset="0"/>
              </a:rPr>
              <a:t>[3] Lee, </a:t>
            </a:r>
            <a:r>
              <a:rPr lang="en-US" sz="2800" dirty="0" err="1">
                <a:solidFill>
                  <a:srgbClr val="222222"/>
                </a:solidFill>
                <a:effectLst/>
                <a:latin typeface="Quattrocento Sans" panose="020B0502050000020003" pitchFamily="34" charset="0"/>
              </a:rPr>
              <a:t>Kimin</a:t>
            </a:r>
            <a:r>
              <a:rPr lang="en-US" sz="2800" dirty="0">
                <a:solidFill>
                  <a:srgbClr val="222222"/>
                </a:solidFill>
                <a:effectLst/>
                <a:latin typeface="Quattrocento Sans" panose="020B0502050000020003" pitchFamily="34" charset="0"/>
              </a:rPr>
              <a:t> et al. "PEBBLE: Feedback-Efficient Interactive Reinforcement Learning via Relabeling Experience</a:t>
            </a:r>
          </a:p>
          <a:p>
            <a:pPr algn="just">
              <a:lnSpc>
                <a:spcPct val="110000"/>
              </a:lnSpc>
            </a:pPr>
            <a:r>
              <a:rPr lang="en-US" sz="2800" dirty="0">
                <a:solidFill>
                  <a:srgbClr val="222222"/>
                </a:solidFill>
                <a:effectLst/>
                <a:latin typeface="Quattrocento Sans" panose="020B0502050000020003" pitchFamily="34" charset="0"/>
              </a:rPr>
              <a:t>and Unsupervised Pre-training” ICML , 2021.</a:t>
            </a:r>
          </a:p>
          <a:p>
            <a:pPr algn="just">
              <a:lnSpc>
                <a:spcPct val="110000"/>
              </a:lnSpc>
            </a:pPr>
            <a:r>
              <a:rPr lang="en-US" sz="2800" b="0" i="0" dirty="0">
                <a:solidFill>
                  <a:srgbClr val="222222"/>
                </a:solidFill>
                <a:effectLst/>
                <a:latin typeface="Quattrocento Sans" panose="020B0502050000020003" pitchFamily="34" charset="0"/>
              </a:rPr>
              <a:t>[4] </a:t>
            </a:r>
            <a:r>
              <a:rPr lang="en-US" sz="2800" dirty="0">
                <a:effectLst/>
                <a:latin typeface="Quattrocento Sans" panose="020B0502050000020003" pitchFamily="34" charset="0"/>
              </a:rPr>
              <a:t>Christiano, Paul F., et al. "Deep reinforcement learning from human preferences." </a:t>
            </a:r>
            <a:r>
              <a:rPr lang="en-US" sz="2800" i="1" dirty="0">
                <a:effectLst/>
                <a:latin typeface="Quattrocento Sans" panose="020B0502050000020003" pitchFamily="34" charset="0"/>
              </a:rPr>
              <a:t>Advances in neural information processing systems</a:t>
            </a:r>
            <a:r>
              <a:rPr lang="en-US" sz="2800" dirty="0">
                <a:effectLst/>
                <a:latin typeface="Quattrocento Sans" panose="020B0502050000020003" pitchFamily="34" charset="0"/>
              </a:rPr>
              <a:t> 30 (2017).</a:t>
            </a:r>
            <a:endParaRPr lang="en-US" sz="2800" b="0" i="0" dirty="0">
              <a:solidFill>
                <a:srgbClr val="222222"/>
              </a:solidFill>
              <a:effectLst/>
              <a:latin typeface="Quattrocento Sans" panose="020B0502050000020003" pitchFamily="34" charset="0"/>
            </a:endParaRPr>
          </a:p>
          <a:p>
            <a:pPr algn="just">
              <a:lnSpc>
                <a:spcPct val="110000"/>
              </a:lnSpc>
            </a:pPr>
            <a:endParaRPr lang="en-US" sz="2800" dirty="0">
              <a:effectLst/>
              <a:latin typeface="Quattrocento Sans" panose="020B0502050000020003" pitchFamily="34" charset="0"/>
              <a:cs typeface="Arial" pitchFamily="34" charset="0"/>
            </a:endParaRPr>
          </a:p>
        </p:txBody>
      </p:sp>
      <p:sp>
        <p:nvSpPr>
          <p:cNvPr id="93" name="Rectangle 10">
            <a:extLst>
              <a:ext uri="{FF2B5EF4-FFF2-40B4-BE49-F238E27FC236}">
                <a16:creationId xmlns:a16="http://schemas.microsoft.com/office/drawing/2014/main" id="{5EDC1F28-88BB-4DAD-9112-B4904B4A7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0609" y="25720498"/>
            <a:ext cx="10332076" cy="873302"/>
          </a:xfrm>
          <a:prstGeom prst="snipRoundRect">
            <a:avLst>
              <a:gd name="adj1" fmla="val 0"/>
              <a:gd name="adj2" fmla="val 46622"/>
            </a:avLst>
          </a:prstGeom>
          <a:solidFill>
            <a:schemeClr val="bg1">
              <a:lumMod val="50000"/>
            </a:schemeClr>
          </a:solidFill>
          <a:ln w="12700">
            <a:noFill/>
            <a:miter lim="800000"/>
          </a:ln>
        </p:spPr>
        <p:txBody>
          <a:bodyPr wrap="none" lIns="274320" tIns="73152" rIns="274320" bIns="68563" anchor="ctr" anchorCtr="0"/>
          <a:lstStyle>
            <a:defPPr>
              <a:defRPr kern="1200"/>
            </a:defPPr>
          </a:lstStyle>
          <a:p>
            <a:pPr algn="ctr" defTabSz="4702588">
              <a:defRPr/>
            </a:pPr>
            <a:r>
              <a:rPr lang="en-US" sz="4000" b="1" dirty="0">
                <a:solidFill>
                  <a:schemeClr val="bg1"/>
                </a:solidFill>
                <a:effectLst/>
                <a:latin typeface="Quattrocento Sans" panose="020B0502050000020003" pitchFamily="34" charset="0"/>
              </a:rPr>
              <a:t>References</a:t>
            </a:r>
          </a:p>
        </p:txBody>
      </p:sp>
      <p:pic>
        <p:nvPicPr>
          <p:cNvPr id="4" name="Picture 3" descr="A person working on a machine&#10;&#10;AI-generated content may be incorrect.">
            <a:extLst>
              <a:ext uri="{FF2B5EF4-FFF2-40B4-BE49-F238E27FC236}">
                <a16:creationId xmlns:a16="http://schemas.microsoft.com/office/drawing/2014/main" id="{64153CA5-55E2-5588-5FA2-C45D7458548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182" t="10465" r="-909" b="-465"/>
          <a:stretch/>
        </p:blipFill>
        <p:spPr>
          <a:xfrm>
            <a:off x="1049134" y="7399525"/>
            <a:ext cx="4284866" cy="4640075"/>
          </a:xfrm>
          <a:prstGeom prst="rect">
            <a:avLst/>
          </a:prstGeom>
        </p:spPr>
      </p:pic>
      <p:pic>
        <p:nvPicPr>
          <p:cNvPr id="5" name="Picture 4" descr="A person holding a cup in front of a robot&#10;&#10;AI-generated content may be incorrect.">
            <a:extLst>
              <a:ext uri="{FF2B5EF4-FFF2-40B4-BE49-F238E27FC236}">
                <a16:creationId xmlns:a16="http://schemas.microsoft.com/office/drawing/2014/main" id="{0D874957-B815-A6F9-DA21-4BD02F1296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800" y="7315200"/>
            <a:ext cx="4549773" cy="4688904"/>
          </a:xfrm>
          <a:prstGeom prst="rect">
            <a:avLst/>
          </a:prstGeom>
        </p:spPr>
      </p:pic>
      <p:pic>
        <p:nvPicPr>
          <p:cNvPr id="9" name="Picture 8" descr="A robot on a sidewalk&#10;&#10;Description automatically generated">
            <a:extLst>
              <a:ext uri="{FF2B5EF4-FFF2-40B4-BE49-F238E27FC236}">
                <a16:creationId xmlns:a16="http://schemas.microsoft.com/office/drawing/2014/main" id="{4FB91229-E912-0D1D-0083-9973810809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24143" y="7010400"/>
            <a:ext cx="8454400" cy="6344293"/>
          </a:xfrm>
          <a:prstGeom prst="rect">
            <a:avLst/>
          </a:prstGeom>
        </p:spPr>
      </p:pic>
      <p:pic>
        <p:nvPicPr>
          <p:cNvPr id="11" name="Picture 10" descr="A robot on a sidewalk&#10;&#10;Description automatically generated">
            <a:extLst>
              <a:ext uri="{FF2B5EF4-FFF2-40B4-BE49-F238E27FC236}">
                <a16:creationId xmlns:a16="http://schemas.microsoft.com/office/drawing/2014/main" id="{C834BB55-7071-2817-3B7C-1A0611143F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559" y="17041469"/>
            <a:ext cx="4913241" cy="3684931"/>
          </a:xfrm>
          <a:prstGeom prst="rect">
            <a:avLst/>
          </a:prstGeom>
        </p:spPr>
      </p:pic>
      <p:pic>
        <p:nvPicPr>
          <p:cNvPr id="16" name="Graphic 15" descr="Thought bubble outline">
            <a:extLst>
              <a:ext uri="{FF2B5EF4-FFF2-40B4-BE49-F238E27FC236}">
                <a16:creationId xmlns:a16="http://schemas.microsoft.com/office/drawing/2014/main" id="{97F5426E-311C-7FBF-C8F5-5C054309E4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29200" y="22695805"/>
            <a:ext cx="4278995" cy="4278995"/>
          </a:xfrm>
          <a:prstGeom prst="rect">
            <a:avLst/>
          </a:prstGeom>
        </p:spPr>
      </p:pic>
      <p:sp>
        <p:nvSpPr>
          <p:cNvPr id="17" name="TextBox 19">
            <a:extLst>
              <a:ext uri="{FF2B5EF4-FFF2-40B4-BE49-F238E27FC236}">
                <a16:creationId xmlns:a16="http://schemas.microsoft.com/office/drawing/2014/main" id="{B6ADDA3E-7131-F755-A878-CE6C3C09F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2222" y="23698200"/>
            <a:ext cx="2113578" cy="14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09" rIns="91418" bIns="45709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sz="2800" dirty="0">
                <a:effectLst/>
                <a:latin typeface="Quattrocento Sans" panose="020B0502050000020003" pitchFamily="34" charset="0"/>
                <a:cs typeface="Arial" pitchFamily="34" charset="0"/>
              </a:rPr>
              <a:t>Extra $1 to save 5 minutes?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9">
                <a:extLst>
                  <a:ext uri="{FF2B5EF4-FFF2-40B4-BE49-F238E27FC236}">
                    <a16:creationId xmlns:a16="http://schemas.microsoft.com/office/drawing/2014/main" id="{6BB5C238-611E-53F3-8340-7B29EA89289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2000" y="26602056"/>
                <a:ext cx="9598176" cy="54843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18" tIns="45709" rIns="91418" bIns="45709">
                <a:spAutoFit/>
              </a:bodyPr>
              <a:lstStyle>
                <a:defPPr>
                  <a:defRPr kern="1200"/>
                </a:defPPr>
                <a:lvl1pPr eaLnBrk="0" hangingPunct="0"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1pPr>
                <a:lvl2pPr eaLnBrk="0" hangingPunct="0"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9pPr>
              </a:lstStyle>
              <a:p>
                <a:pPr algn="just">
                  <a:lnSpc>
                    <a:spcPct val="110000"/>
                  </a:lnSpc>
                </a:pPr>
                <a:r>
                  <a:rPr lang="en-US" sz="4000" dirty="0">
                    <a:effectLst/>
                    <a:latin typeface="Quattrocento Sans" panose="020B0502050000020003" pitchFamily="34" charset="0"/>
                    <a:cs typeface="Arial" pitchFamily="34" charset="0"/>
                  </a:rPr>
                  <a:t>Preferences can be hard to specify!</a:t>
                </a:r>
              </a:p>
              <a:p>
                <a:pPr algn="just">
                  <a:lnSpc>
                    <a:spcPct val="110000"/>
                  </a:lnSpc>
                </a:pPr>
                <a:endParaRPr lang="en-US" sz="4000" dirty="0">
                  <a:effectLst/>
                  <a:latin typeface="Quattrocento Sans" panose="020B0502050000020003" pitchFamily="34" charset="0"/>
                </a:endParaRPr>
              </a:p>
              <a:p>
                <a:pPr algn="just">
                  <a:lnSpc>
                    <a:spcPct val="110000"/>
                  </a:lnSpc>
                </a:pPr>
                <a:r>
                  <a:rPr lang="en-US" sz="4000" dirty="0">
                    <a:effectLst/>
                    <a:latin typeface="Quattrocento Sans" panose="020B0502050000020003" pitchFamily="34" charset="0"/>
                  </a:rPr>
                  <a:t>Learn human’s reward by asking humans which trajectories they prefer.</a:t>
                </a:r>
                <a:r>
                  <a:rPr lang="en-US" sz="4000" dirty="0">
                    <a:effectLst/>
                    <a:latin typeface="Quattrocento Sans" panose="020B0502050000020003" pitchFamily="34" charset="0"/>
                    <a:cs typeface="Arial" pitchFamily="34" charset="0"/>
                  </a:rPr>
                  <a:t> We model a linear reward function: </a:t>
                </a:r>
                <a:endParaRPr lang="en-US" sz="4000" i="1" dirty="0">
                  <a:effectLst/>
                  <a:latin typeface="Cambria Math" panose="02040503050406030204" pitchFamily="18" charset="0"/>
                </a:endParaRPr>
              </a:p>
              <a:p>
                <a:pPr algn="just">
                  <a:lnSpc>
                    <a:spcPct val="11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effectLst/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4000" b="0" i="1" smtClean="0">
                              <a:effectLst/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4000" b="0" i="1" smtClean="0">
                              <a:effectLst/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4000" b="0" i="1" smtClean="0">
                              <a:effectLst/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4000" b="0" i="1" smtClean="0">
                              <a:effectLst/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4000" b="0" i="1" smtClean="0">
                              <a:effectLst/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d>
                      <m:r>
                        <a:rPr lang="en-US" sz="4000" i="1"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effectLst/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sz="4000" b="0" i="1" smtClean="0">
                              <a:effectLst/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sz="40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effectLst/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4000" b="0" i="1" smtClean="0">
                              <a:effectLst/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4000" b="0" i="1" smtClean="0">
                              <a:effectLst/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4000" b="0" i="1" smtClean="0">
                              <a:effectLst/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sz="4000" b="0" i="1" smtClean="0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40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4000" b="0" i="1" dirty="0">
                  <a:effectLst/>
                  <a:latin typeface="Cambria Math" panose="02040503050406030204" pitchFamily="18" charset="0"/>
                </a:endParaRPr>
              </a:p>
              <a:p>
                <a:pPr algn="just"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</m:d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 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>
                    <a:effectLst/>
                    <a:latin typeface="Quattrocento Sans" panose="020B0502050000020003" pitchFamily="34" charset="0"/>
                    <a:ea typeface="Cambria Math" panose="02040503050406030204" pitchFamily="18" charset="0"/>
                  </a:rPr>
                  <a:t>feature function of transition from state s to s’ by taking action a</a:t>
                </a:r>
                <a:endParaRPr lang="en-US" sz="4000" dirty="0">
                  <a:effectLst/>
                  <a:latin typeface="Quattrocento Sans" panose="020B0502050000020003" pitchFamily="34" charset="0"/>
                </a:endParaRPr>
              </a:p>
            </p:txBody>
          </p:sp>
        </mc:Choice>
        <mc:Fallback>
          <p:sp>
            <p:nvSpPr>
              <p:cNvPr id="18" name="TextBox 19">
                <a:extLst>
                  <a:ext uri="{FF2B5EF4-FFF2-40B4-BE49-F238E27FC236}">
                    <a16:creationId xmlns:a16="http://schemas.microsoft.com/office/drawing/2014/main" id="{6BB5C238-611E-53F3-8340-7B29EA8928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2000" y="26602056"/>
                <a:ext cx="9598176" cy="5484364"/>
              </a:xfrm>
              <a:prstGeom prst="rect">
                <a:avLst/>
              </a:prstGeom>
              <a:blipFill>
                <a:blip r:embed="rId10"/>
                <a:stretch>
                  <a:fillRect l="-2286" t="-1222" r="-2159" b="-388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Graphic 19" descr="Woman Shrugging with solid fill">
            <a:extLst>
              <a:ext uri="{FF2B5EF4-FFF2-40B4-BE49-F238E27FC236}">
                <a16:creationId xmlns:a16="http://schemas.microsoft.com/office/drawing/2014/main" id="{E8432CBF-2D5A-04DA-8328-50A5D4E435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91255" y="23798968"/>
            <a:ext cx="2702319" cy="2702319"/>
          </a:xfrm>
          <a:prstGeom prst="rect">
            <a:avLst/>
          </a:prstGeom>
        </p:spPr>
      </p:pic>
      <p:pic>
        <p:nvPicPr>
          <p:cNvPr id="24" name="Picture 23" descr="A robot on a sidewalk&#10;&#10;Description automatically generated">
            <a:extLst>
              <a:ext uri="{FF2B5EF4-FFF2-40B4-BE49-F238E27FC236}">
                <a16:creationId xmlns:a16="http://schemas.microsoft.com/office/drawing/2014/main" id="{0C59C2C6-E603-1E96-909F-CBE33613AC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57" y="17077983"/>
            <a:ext cx="4835117" cy="3648417"/>
          </a:xfrm>
          <a:prstGeom prst="rect">
            <a:avLst/>
          </a:prstGeom>
        </p:spPr>
      </p:pic>
      <p:pic>
        <p:nvPicPr>
          <p:cNvPr id="22" name="Graphic 21" descr="User with solid fill">
            <a:extLst>
              <a:ext uri="{FF2B5EF4-FFF2-40B4-BE49-F238E27FC236}">
                <a16:creationId xmlns:a16="http://schemas.microsoft.com/office/drawing/2014/main" id="{3AD0B69B-8994-492E-C439-EC51B44709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997740" y="10970261"/>
            <a:ext cx="2531432" cy="2531432"/>
          </a:xfrm>
          <a:prstGeom prst="rect">
            <a:avLst/>
          </a:prstGeom>
        </p:spPr>
      </p:pic>
      <p:pic>
        <p:nvPicPr>
          <p:cNvPr id="26" name="Graphic 25" descr="Checkmark with solid fill">
            <a:extLst>
              <a:ext uri="{FF2B5EF4-FFF2-40B4-BE49-F238E27FC236}">
                <a16:creationId xmlns:a16="http://schemas.microsoft.com/office/drawing/2014/main" id="{CD1D29C0-FA72-39F3-B34C-C20F3E5EB03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4249600" y="9313187"/>
            <a:ext cx="1011096" cy="1011096"/>
          </a:xfrm>
          <a:prstGeom prst="rect">
            <a:avLst/>
          </a:prstGeom>
        </p:spPr>
      </p:pic>
      <p:pic>
        <p:nvPicPr>
          <p:cNvPr id="29" name="Graphic 28" descr="Close with solid fill">
            <a:extLst>
              <a:ext uri="{FF2B5EF4-FFF2-40B4-BE49-F238E27FC236}">
                <a16:creationId xmlns:a16="http://schemas.microsoft.com/office/drawing/2014/main" id="{68F4DA7E-0966-D33C-D1F7-84F9CED554B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7934113" y="10339227"/>
            <a:ext cx="1244374" cy="1244374"/>
          </a:xfrm>
          <a:prstGeom prst="rect">
            <a:avLst/>
          </a:prstGeom>
        </p:spPr>
      </p:pic>
      <p:sp>
        <p:nvSpPr>
          <p:cNvPr id="30" name="TextBox 19">
            <a:extLst>
              <a:ext uri="{FF2B5EF4-FFF2-40B4-BE49-F238E27FC236}">
                <a16:creationId xmlns:a16="http://schemas.microsoft.com/office/drawing/2014/main" id="{A96B2C75-2D4B-6A92-F1FB-C7C3CA89FB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46951" y="13594011"/>
            <a:ext cx="9598176" cy="142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09" rIns="91418" bIns="45709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n-US" sz="4000" dirty="0">
                <a:effectLst/>
                <a:latin typeface="Quattrocento Sans" panose="020B0502050000020003" pitchFamily="34" charset="0"/>
              </a:rPr>
              <a:t>We use the Bradley-Terry Model [1] of human preferences.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B9F94D2-017C-004A-E887-DF6A3EC1E757}"/>
                  </a:ext>
                </a:extLst>
              </p:cNvPr>
              <p:cNvSpPr txBox="1"/>
              <p:nvPr/>
            </p:nvSpPr>
            <p:spPr>
              <a:xfrm>
                <a:off x="12501159" y="9074550"/>
                <a:ext cx="1114626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7200" dirty="0"/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B9F94D2-017C-004A-E887-DF6A3EC1E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01159" y="9074550"/>
                <a:ext cx="1114626" cy="1107996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23130D8-1C4B-42B4-00A1-3B60AB5772B9}"/>
                  </a:ext>
                </a:extLst>
              </p:cNvPr>
              <p:cNvSpPr txBox="1"/>
              <p:nvPr/>
            </p:nvSpPr>
            <p:spPr>
              <a:xfrm>
                <a:off x="17570161" y="8832079"/>
                <a:ext cx="1114626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sz="7200" b="0" dirty="0"/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23130D8-1C4B-42B4-00A1-3B60AB5772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70161" y="8832079"/>
                <a:ext cx="1114626" cy="1107996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19">
                <a:extLst>
                  <a:ext uri="{FF2B5EF4-FFF2-40B4-BE49-F238E27FC236}">
                    <a16:creationId xmlns:a16="http://schemas.microsoft.com/office/drawing/2014/main" id="{689E8342-61DA-16AA-50F4-609FD24B51F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570814" y="15011400"/>
                <a:ext cx="9598176" cy="16349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18" tIns="45709" rIns="91418" bIns="45709">
                <a:spAutoFit/>
              </a:bodyPr>
              <a:lstStyle>
                <a:defPPr>
                  <a:defRPr kern="1200"/>
                </a:defPPr>
                <a:lvl1pPr eaLnBrk="0" hangingPunct="0"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1pPr>
                <a:lvl2pPr eaLnBrk="0" hangingPunct="0"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9pPr>
              </a:lstStyle>
              <a:p>
                <a:pPr algn="just">
                  <a:lnSpc>
                    <a:spcPct val="11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effectLst/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40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effectLst/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4000" b="0" i="1" smtClean="0">
                              <a:effectLst/>
                              <a:latin typeface="Cambria Math" panose="02040503050406030204" pitchFamily="18" charset="0"/>
                            </a:rPr>
                            <m:t>&gt;</m:t>
                          </m:r>
                          <m:r>
                            <a:rPr lang="en-US" sz="4000" b="0" i="1" smtClean="0">
                              <a:effectLst/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n-US" sz="4000" b="0" i="1" smtClean="0">
                          <a:effectLst/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0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4000" b="0" i="0" smtClean="0">
                              <a:effectLst/>
                              <a:latin typeface="Cambria Math" panose="02040503050406030204" pitchFamily="18" charset="0"/>
                            </a:rPr>
                            <m:t>exp</m:t>
                          </m:r>
                          <m:r>
                            <a:rPr lang="en-US" sz="4000" b="0" i="1" smtClean="0">
                              <a:effectLst/>
                              <a:latin typeface="Cambria Math" panose="02040503050406030204" pitchFamily="18" charset="0"/>
                            </a:rPr>
                            <m:t>⁡(</m:t>
                          </m:r>
                          <m:r>
                            <a:rPr lang="en-US" sz="4000" b="0" i="1" smtClean="0">
                              <a:effectLst/>
                              <a:latin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4000" b="0" i="1" smtClean="0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  <m:r>
                            <a:rPr lang="en-US" sz="4000" b="0" i="1" smtClean="0">
                              <a:effectLst/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>
                                  <a:effectLst/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40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40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</a:rPr>
                            <m:t>exp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</a:rPr>
                            <m:t>⁡(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4000" b="0" dirty="0">
                  <a:effectLst/>
                  <a:latin typeface="Quattrocento Sans" panose="020B0502050000020003" pitchFamily="34" charset="0"/>
                </a:endParaRPr>
              </a:p>
            </p:txBody>
          </p:sp>
        </mc:Choice>
        <mc:Fallback>
          <p:sp>
            <p:nvSpPr>
              <p:cNvPr id="33" name="TextBox 19">
                <a:extLst>
                  <a:ext uri="{FF2B5EF4-FFF2-40B4-BE49-F238E27FC236}">
                    <a16:creationId xmlns:a16="http://schemas.microsoft.com/office/drawing/2014/main" id="{689E8342-61DA-16AA-50F4-609FD24B51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70814" y="15011400"/>
                <a:ext cx="9598176" cy="1634977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19">
                <a:extLst>
                  <a:ext uri="{FF2B5EF4-FFF2-40B4-BE49-F238E27FC236}">
                    <a16:creationId xmlns:a16="http://schemas.microsoft.com/office/drawing/2014/main" id="{1156967B-7F57-2AFF-6733-43F0CF92319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692419" y="16840200"/>
                <a:ext cx="9598176" cy="10930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18" tIns="45709" rIns="91418" bIns="45709">
                <a:spAutoFit/>
              </a:bodyPr>
              <a:lstStyle>
                <a:defPPr>
                  <a:defRPr kern="1200"/>
                </a:defPPr>
                <a:lvl1pPr eaLnBrk="0" hangingPunct="0"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1pPr>
                <a:lvl2pPr eaLnBrk="0" hangingPunct="0"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9pPr>
              </a:lstStyle>
              <a:p>
                <a:pPr algn="just">
                  <a:lnSpc>
                    <a:spcPct val="110000"/>
                  </a:lnSpc>
                </a:pPr>
                <a:r>
                  <a:rPr lang="en-US" sz="4000" dirty="0">
                    <a:effectLst/>
                    <a:latin typeface="Quattrocento Sans" panose="020B0502050000020003" pitchFamily="34" charset="0"/>
                  </a:rPr>
                  <a:t>We maintain a Bayesian belief of the humans’ reward function by using Monte Carlo Markov Chain (MCMC).</a:t>
                </a:r>
              </a:p>
              <a:p>
                <a:pPr algn="just">
                  <a:lnSpc>
                    <a:spcPct val="110000"/>
                  </a:lnSpc>
                </a:pPr>
                <a:endParaRPr lang="en-US" sz="4000" dirty="0">
                  <a:effectLst/>
                  <a:latin typeface="Quattrocento Sans" panose="020B0502050000020003" pitchFamily="34" charset="0"/>
                </a:endParaRPr>
              </a:p>
              <a:p>
                <a:pPr algn="just">
                  <a:lnSpc>
                    <a:spcPct val="110000"/>
                  </a:lnSpc>
                </a:pPr>
                <a:r>
                  <a:rPr lang="en-US" sz="4000" b="1" dirty="0">
                    <a:effectLst/>
                    <a:latin typeface="Quattrocento Sans" panose="020B0502050000020003" pitchFamily="34" charset="0"/>
                  </a:rPr>
                  <a:t>Information Gain Objective: </a:t>
                </a:r>
                <a:r>
                  <a:rPr lang="en-US" sz="4000" dirty="0">
                    <a:effectLst/>
                    <a:latin typeface="Quattrocento Sans" panose="020B0502050000020003" pitchFamily="34" charset="0"/>
                  </a:rPr>
                  <a:t>Find trajectory pair to query human to minimize entropy of belief over reward function [2].</a:t>
                </a:r>
              </a:p>
              <a:p>
                <a:pPr algn="just">
                  <a:lnSpc>
                    <a:spcPct val="11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dirty="0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dirty="0" smtClean="0">
                              <a:effectLst/>
                              <a:latin typeface="Cambria Math" panose="02040503050406030204" pitchFamily="18" charset="0"/>
                            </a:rPr>
                            <m:t>𝑚𝑎𝑥</m:t>
                          </m:r>
                        </m:e>
                        <m:sub>
                          <m:r>
                            <a:rPr lang="en-US" sz="4000" b="0" i="1" dirty="0" smtClean="0">
                              <a:effectLst/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4000" b="0" i="1" dirty="0" smtClean="0">
                              <a:effectLst/>
                              <a:latin typeface="Cambria Math" panose="02040503050406030204" pitchFamily="18" charset="0"/>
                            </a:rPr>
                            <m:t>,   </m:t>
                          </m:r>
                          <m:r>
                            <a:rPr lang="en-US" sz="4000" b="0" i="1" dirty="0" smtClean="0">
                              <a:effectLst/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effectLst/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40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 b="0" i="0" smtClean="0">
                              <a:effectLst/>
                              <a:latin typeface="Cambria Math" panose="02040503050406030204" pitchFamily="18" charset="0"/>
                            </a:rPr>
                            <m:t>w</m:t>
                          </m:r>
                        </m:e>
                      </m:d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effectLst/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effectLst/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40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 b="0" i="0" smtClean="0">
                              <a:effectLst/>
                              <a:latin typeface="Cambria Math" panose="02040503050406030204" pitchFamily="18" charset="0"/>
                            </a:rPr>
                            <m:t>w</m:t>
                          </m:r>
                        </m:e>
                        <m:e>
                          <m:r>
                            <m:rPr>
                              <m:sty m:val="p"/>
                            </m:rPr>
                            <a:rPr lang="en-US" sz="4000" b="0" i="0" smtClean="0">
                              <a:effectLst/>
                              <a:latin typeface="Cambria Math" panose="02040503050406030204" pitchFamily="18" charset="0"/>
                            </a:rPr>
                            <m:t>I</m:t>
                          </m:r>
                        </m:e>
                      </m:d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4000" b="0" i="1" dirty="0">
                  <a:effectLst/>
                  <a:latin typeface="Cambria Math" panose="02040503050406030204" pitchFamily="18" charset="0"/>
                </a:endParaRPr>
              </a:p>
              <a:p>
                <a:pPr algn="just">
                  <a:lnSpc>
                    <a:spcPct val="110000"/>
                  </a:lnSpc>
                </a:pPr>
                <a:endParaRPr lang="en-US" sz="4000" b="0" i="1" dirty="0">
                  <a:effectLst/>
                  <a:latin typeface="Cambria Math" panose="02040503050406030204" pitchFamily="18" charset="0"/>
                </a:endParaRPr>
              </a:p>
              <a:p>
                <a:pPr algn="just"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sz="40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</a:rPr>
                      <m:t>− </m:t>
                    </m:r>
                  </m:oMath>
                </a14:m>
                <a:r>
                  <a:rPr lang="en-US" sz="4000" dirty="0">
                    <a:effectLst/>
                    <a:latin typeface="Quattrocento Sans" panose="020B0502050000020003" pitchFamily="34" charset="0"/>
                  </a:rPr>
                  <a:t>entropy of our belief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endParaRPr lang="en-US" sz="4000" dirty="0">
                  <a:effectLst/>
                  <a:latin typeface="Quattrocento Sans" panose="020B0502050000020003" pitchFamily="34" charset="0"/>
                </a:endParaRPr>
              </a:p>
              <a:p>
                <a:pPr algn="just"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</a:rPr>
                      <m:t> −</m:t>
                    </m:r>
                  </m:oMath>
                </a14:m>
                <a:r>
                  <a:rPr lang="en-US" sz="4000" dirty="0">
                    <a:effectLst/>
                    <a:latin typeface="Quattrocento Sans" panose="020B0502050000020003" pitchFamily="34" charset="0"/>
                  </a:rPr>
                  <a:t> human’s input</a:t>
                </a:r>
              </a:p>
              <a:p>
                <a:pPr algn="just">
                  <a:lnSpc>
                    <a:spcPct val="110000"/>
                  </a:lnSpc>
                </a:pPr>
                <a:endParaRPr lang="en-US" sz="4000" dirty="0">
                  <a:effectLst/>
                  <a:latin typeface="Quattrocento Sans" panose="020B0502050000020003" pitchFamily="34" charset="0"/>
                </a:endParaRPr>
              </a:p>
              <a:p>
                <a:pPr algn="just">
                  <a:lnSpc>
                    <a:spcPct val="110000"/>
                  </a:lnSpc>
                </a:pPr>
                <a:r>
                  <a:rPr lang="en-US" sz="4000" dirty="0">
                    <a:effectLst/>
                    <a:latin typeface="Quattrocento Sans" panose="020B0502050000020003" pitchFamily="34" charset="0"/>
                  </a:rPr>
                  <a:t>To make optimization tractable,</a:t>
                </a:r>
              </a:p>
              <a:p>
                <a:pPr marL="742950" indent="-742950" algn="just">
                  <a:lnSpc>
                    <a:spcPct val="110000"/>
                  </a:lnSpc>
                  <a:buAutoNum type="arabicPeriod"/>
                </a:pPr>
                <a:r>
                  <a:rPr lang="en-US" sz="4000" dirty="0">
                    <a:effectLst/>
                    <a:latin typeface="Quattrocento Sans" panose="020B0502050000020003" pitchFamily="34" charset="0"/>
                  </a:rPr>
                  <a:t>Optimize over pre-generated set of trajectories from random rollouts [2]</a:t>
                </a:r>
              </a:p>
              <a:p>
                <a:pPr marL="742950" indent="-742950" algn="just">
                  <a:lnSpc>
                    <a:spcPct val="110000"/>
                  </a:lnSpc>
                  <a:buAutoNum type="arabicPeriod"/>
                </a:pPr>
                <a:r>
                  <a:rPr lang="en-US" sz="4000" dirty="0">
                    <a:effectLst/>
                    <a:latin typeface="Quattrocento Sans" panose="020B0502050000020003" pitchFamily="34" charset="0"/>
                  </a:rPr>
                  <a:t>Rollouts from replay buffer [3]</a:t>
                </a:r>
              </a:p>
            </p:txBody>
          </p:sp>
        </mc:Choice>
        <mc:Fallback>
          <p:sp>
            <p:nvSpPr>
              <p:cNvPr id="34" name="TextBox 19">
                <a:extLst>
                  <a:ext uri="{FF2B5EF4-FFF2-40B4-BE49-F238E27FC236}">
                    <a16:creationId xmlns:a16="http://schemas.microsoft.com/office/drawing/2014/main" id="{1156967B-7F57-2AFF-6733-43F0CF9231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92419" y="16840200"/>
                <a:ext cx="9598176" cy="10930984"/>
              </a:xfrm>
              <a:prstGeom prst="rect">
                <a:avLst/>
              </a:prstGeom>
              <a:blipFill>
                <a:blip r:embed="rId23"/>
                <a:stretch>
                  <a:fillRect l="-2222" t="-669" r="-2222" b="-139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19">
            <a:extLst>
              <a:ext uri="{FF2B5EF4-FFF2-40B4-BE49-F238E27FC236}">
                <a16:creationId xmlns:a16="http://schemas.microsoft.com/office/drawing/2014/main" id="{2A48A50C-7629-88C7-D832-EB0E6A25F4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46951" y="29262149"/>
            <a:ext cx="9598176" cy="2775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09" rIns="91418" bIns="45709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marL="742950" indent="-742950" algn="just">
              <a:lnSpc>
                <a:spcPct val="110000"/>
              </a:lnSpc>
              <a:buAutoNum type="arabicPeriod"/>
            </a:pPr>
            <a:r>
              <a:rPr lang="en-US" sz="4000" dirty="0">
                <a:effectLst/>
                <a:latin typeface="Quattrocento Sans" panose="020B0502050000020003" pitchFamily="34" charset="0"/>
              </a:rPr>
              <a:t>Optimizing over fixed set of trajectories is sample inefficient.</a:t>
            </a:r>
          </a:p>
          <a:p>
            <a:pPr marL="742950" indent="-742950" algn="just">
              <a:lnSpc>
                <a:spcPct val="110000"/>
              </a:lnSpc>
              <a:buAutoNum type="arabicPeriod"/>
            </a:pPr>
            <a:r>
              <a:rPr lang="en-US" sz="4000" dirty="0">
                <a:effectLst/>
                <a:latin typeface="Quattrocento Sans" panose="020B0502050000020003" pitchFamily="34" charset="0"/>
              </a:rPr>
              <a:t>Learned rewards may not generalize to novel environments seen at test time.</a:t>
            </a:r>
          </a:p>
        </p:txBody>
      </p:sp>
      <p:sp>
        <p:nvSpPr>
          <p:cNvPr id="36" name="Rectangle 10">
            <a:extLst>
              <a:ext uri="{FF2B5EF4-FFF2-40B4-BE49-F238E27FC236}">
                <a16:creationId xmlns:a16="http://schemas.microsoft.com/office/drawing/2014/main" id="{4A0D62C2-7E98-72C0-0F6B-BAF0667654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0" y="5963616"/>
            <a:ext cx="10058400" cy="873301"/>
          </a:xfrm>
          <a:prstGeom prst="snipRoundRect">
            <a:avLst>
              <a:gd name="adj1" fmla="val 0"/>
              <a:gd name="adj2" fmla="val 50000"/>
            </a:avLst>
          </a:prstGeom>
          <a:solidFill>
            <a:srgbClr val="664F93"/>
          </a:solidFill>
          <a:ln w="12700">
            <a:noFill/>
            <a:miter lim="800000"/>
          </a:ln>
        </p:spPr>
        <p:txBody>
          <a:bodyPr wrap="none" lIns="274320" tIns="73152" rIns="274320" bIns="68563" anchor="ctr" anchorCtr="0"/>
          <a:lstStyle>
            <a:defPPr>
              <a:defRPr kern="1200"/>
            </a:defPPr>
          </a:lstStyle>
          <a:p>
            <a:pPr algn="ctr" defTabSz="4702588">
              <a:defRPr/>
            </a:pPr>
            <a:r>
              <a:rPr lang="en-US" sz="4000" b="1" dirty="0">
                <a:solidFill>
                  <a:schemeClr val="bg1"/>
                </a:solidFill>
                <a:effectLst/>
                <a:latin typeface="Quattrocento" panose="02020802030000000404" pitchFamily="18" charset="0"/>
              </a:rPr>
              <a:t>Proposed Approach</a:t>
            </a:r>
          </a:p>
        </p:txBody>
      </p:sp>
      <p:sp>
        <p:nvSpPr>
          <p:cNvPr id="38" name="TextBox 19">
            <a:extLst>
              <a:ext uri="{FF2B5EF4-FFF2-40B4-BE49-F238E27FC236}">
                <a16:creationId xmlns:a16="http://schemas.microsoft.com/office/drawing/2014/main" id="{B45D9AD5-F39D-93E9-2B3A-C054D55C95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47697" y="7025250"/>
            <a:ext cx="9598176" cy="744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09" rIns="91418" bIns="45709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n-US" sz="4000" b="1" dirty="0">
                <a:effectLst/>
                <a:latin typeface="Quattrocento Sans" panose="020B0502050000020003" pitchFamily="34" charset="0"/>
              </a:rPr>
              <a:t>1. Environment Design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183397A-2F8D-FDF3-4B82-7295536EF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2400" y="10995259"/>
            <a:ext cx="8454399" cy="460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19">
            <a:extLst>
              <a:ext uri="{FF2B5EF4-FFF2-40B4-BE49-F238E27FC236}">
                <a16:creationId xmlns:a16="http://schemas.microsoft.com/office/drawing/2014/main" id="{5943BB37-DD6B-A6DB-77BE-56F42CBA3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46634" y="14189506"/>
            <a:ext cx="9598176" cy="744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09" rIns="91418" bIns="45709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sz="4000" b="1" dirty="0">
                <a:effectLst/>
                <a:latin typeface="Quattrocento Sans" panose="020B0502050000020003" pitchFamily="34" charset="0"/>
              </a:rPr>
              <a:t>Bayesian Optimization</a:t>
            </a:r>
          </a:p>
        </p:txBody>
      </p:sp>
      <p:sp>
        <p:nvSpPr>
          <p:cNvPr id="46" name="TextBox 19">
            <a:extLst>
              <a:ext uri="{FF2B5EF4-FFF2-40B4-BE49-F238E27FC236}">
                <a16:creationId xmlns:a16="http://schemas.microsoft.com/office/drawing/2014/main" id="{EC373596-5BE5-E91C-DCB5-71B29EC22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07504" y="16095595"/>
            <a:ext cx="9598176" cy="744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09" rIns="91418" bIns="45709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n-US" sz="4000" b="1" dirty="0">
                <a:effectLst/>
                <a:latin typeface="Quattrocento Sans" panose="020B0502050000020003" pitchFamily="34" charset="0"/>
              </a:rPr>
              <a:t>2. Counterfactual Reasoning </a:t>
            </a:r>
          </a:p>
        </p:txBody>
      </p:sp>
      <p:sp>
        <p:nvSpPr>
          <p:cNvPr id="47" name="TextBox 19">
            <a:extLst>
              <a:ext uri="{FF2B5EF4-FFF2-40B4-BE49-F238E27FC236}">
                <a16:creationId xmlns:a16="http://schemas.microsoft.com/office/drawing/2014/main" id="{C8D85778-2C65-863A-9D0C-48DBF1DFC2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07504" y="15287142"/>
            <a:ext cx="9598176" cy="679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09" rIns="91418" bIns="45709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sz="3600" dirty="0">
                <a:effectLst/>
                <a:latin typeface="Quattrocento Sans" panose="020B0502050000020003" pitchFamily="34" charset="0"/>
              </a:rPr>
              <a:t>Environment Parameters</a:t>
            </a:r>
          </a:p>
        </p:txBody>
      </p:sp>
      <p:sp>
        <p:nvSpPr>
          <p:cNvPr id="48" name="TextBox 19">
            <a:extLst>
              <a:ext uri="{FF2B5EF4-FFF2-40B4-BE49-F238E27FC236}">
                <a16:creationId xmlns:a16="http://schemas.microsoft.com/office/drawing/2014/main" id="{E8B28688-9735-5299-3389-E875308CBA96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8102246" y="13010129"/>
            <a:ext cx="9598176" cy="679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09" rIns="91418" bIns="45709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sz="3600" dirty="0">
                <a:effectLst/>
                <a:latin typeface="Quattrocento Sans" panose="020B0502050000020003" pitchFamily="34" charset="0"/>
              </a:rPr>
              <a:t>Information Gain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A34C94F2-D2DF-6CAE-090F-18B94B12C5C9}"/>
              </a:ext>
            </a:extLst>
          </p:cNvPr>
          <p:cNvCxnSpPr/>
          <p:nvPr/>
        </p:nvCxnSpPr>
        <p:spPr bwMode="auto">
          <a:xfrm flipV="1">
            <a:off x="24931205" y="11273356"/>
            <a:ext cx="0" cy="2076438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A0226EA-6F91-EE25-CF2B-257278FF10C3}"/>
              </a:ext>
            </a:extLst>
          </p:cNvPr>
          <p:cNvCxnSpPr/>
          <p:nvPr/>
        </p:nvCxnSpPr>
        <p:spPr bwMode="auto">
          <a:xfrm flipV="1">
            <a:off x="30480000" y="10841541"/>
            <a:ext cx="0" cy="1470034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30" name="Picture 6">
            <a:extLst>
              <a:ext uri="{FF2B5EF4-FFF2-40B4-BE49-F238E27FC236}">
                <a16:creationId xmlns:a16="http://schemas.microsoft.com/office/drawing/2014/main" id="{7D3E3DD8-38DA-5808-65A1-AFBE800B3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3528" y="17120170"/>
            <a:ext cx="5984080" cy="315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B69C0B9-A98E-BD8C-2B5C-12B4E0715060}"/>
              </a:ext>
            </a:extLst>
          </p:cNvPr>
          <p:cNvCxnSpPr/>
          <p:nvPr/>
        </p:nvCxnSpPr>
        <p:spPr bwMode="auto">
          <a:xfrm>
            <a:off x="23774400" y="17807239"/>
            <a:ext cx="0" cy="238754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9" name="TextBox 19">
                <a:extLst>
                  <a:ext uri="{FF2B5EF4-FFF2-40B4-BE49-F238E27FC236}">
                    <a16:creationId xmlns:a16="http://schemas.microsoft.com/office/drawing/2014/main" id="{2FECBE37-7410-092C-6D3B-CAD7F7E7B7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126316" y="16840200"/>
                <a:ext cx="9598176" cy="7446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18" tIns="45709" rIns="91418" bIns="45709">
                <a:spAutoFit/>
              </a:bodyPr>
              <a:lstStyle>
                <a:defPPr>
                  <a:defRPr kern="1200"/>
                </a:defPPr>
                <a:lvl1pPr eaLnBrk="0" hangingPunct="0"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1pPr>
                <a:lvl2pPr eaLnBrk="0" hangingPunct="0"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9pPr>
              </a:lstStyle>
              <a:p>
                <a:pPr algn="ctr">
                  <a:lnSpc>
                    <a:spcPct val="110000"/>
                  </a:lnSpc>
                </a:pPr>
                <a:r>
                  <a:rPr lang="en-US" sz="4000" dirty="0">
                    <a:effectLst/>
                    <a:latin typeface="Quattrocento Sans" panose="020B0502050000020003" pitchFamily="34" charset="0"/>
                  </a:rPr>
                  <a:t>Belief Distribution of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endParaRPr lang="en-US" sz="4000" dirty="0">
                  <a:effectLst/>
                  <a:latin typeface="Quattrocento Sans" panose="020B0502050000020003" pitchFamily="34" charset="0"/>
                </a:endParaRPr>
              </a:p>
            </p:txBody>
          </p:sp>
        </mc:Choice>
        <mc:Fallback>
          <p:sp>
            <p:nvSpPr>
              <p:cNvPr id="59" name="TextBox 19">
                <a:extLst>
                  <a:ext uri="{FF2B5EF4-FFF2-40B4-BE49-F238E27FC236}">
                    <a16:creationId xmlns:a16="http://schemas.microsoft.com/office/drawing/2014/main" id="{2FECBE37-7410-092C-6D3B-CAD7F7E7B7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126316" y="16840200"/>
                <a:ext cx="9598176" cy="744605"/>
              </a:xfrm>
              <a:prstGeom prst="rect">
                <a:avLst/>
              </a:prstGeom>
              <a:blipFill>
                <a:blip r:embed="rId26"/>
                <a:stretch>
                  <a:fillRect t="-9836" b="-3442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097AF762-42DD-C114-3C75-D785B4848F1D}"/>
              </a:ext>
            </a:extLst>
          </p:cNvPr>
          <p:cNvCxnSpPr/>
          <p:nvPr/>
        </p:nvCxnSpPr>
        <p:spPr bwMode="auto">
          <a:xfrm flipH="1">
            <a:off x="23317200" y="19876277"/>
            <a:ext cx="6858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" name="Flowchart: Connector 63">
            <a:extLst>
              <a:ext uri="{FF2B5EF4-FFF2-40B4-BE49-F238E27FC236}">
                <a16:creationId xmlns:a16="http://schemas.microsoft.com/office/drawing/2014/main" id="{47A6207F-1FB5-8611-746F-F78C63A51D01}"/>
              </a:ext>
            </a:extLst>
          </p:cNvPr>
          <p:cNvSpPr/>
          <p:nvPr/>
        </p:nvSpPr>
        <p:spPr bwMode="auto">
          <a:xfrm>
            <a:off x="28547754" y="19518710"/>
            <a:ext cx="304800" cy="288431"/>
          </a:xfrm>
          <a:prstGeom prst="flowChartConnector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5" name="Flowchart: Connector 64">
            <a:extLst>
              <a:ext uri="{FF2B5EF4-FFF2-40B4-BE49-F238E27FC236}">
                <a16:creationId xmlns:a16="http://schemas.microsoft.com/office/drawing/2014/main" id="{E24540A5-A417-BD8C-86E8-003724BBD8CD}"/>
              </a:ext>
            </a:extLst>
          </p:cNvPr>
          <p:cNvSpPr/>
          <p:nvPr/>
        </p:nvSpPr>
        <p:spPr bwMode="auto">
          <a:xfrm>
            <a:off x="28183340" y="19504899"/>
            <a:ext cx="304800" cy="288431"/>
          </a:xfrm>
          <a:prstGeom prst="flowChartConnector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6" name="Flowchart: Connector 65">
            <a:extLst>
              <a:ext uri="{FF2B5EF4-FFF2-40B4-BE49-F238E27FC236}">
                <a16:creationId xmlns:a16="http://schemas.microsoft.com/office/drawing/2014/main" id="{7E1A7D1D-11BC-042F-DBC8-1BC55FA80A5F}"/>
              </a:ext>
            </a:extLst>
          </p:cNvPr>
          <p:cNvSpPr/>
          <p:nvPr/>
        </p:nvSpPr>
        <p:spPr bwMode="auto">
          <a:xfrm>
            <a:off x="27490470" y="19482286"/>
            <a:ext cx="304800" cy="288431"/>
          </a:xfrm>
          <a:prstGeom prst="flowChartConnector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7" name="Flowchart: Connector 66">
            <a:extLst>
              <a:ext uri="{FF2B5EF4-FFF2-40B4-BE49-F238E27FC236}">
                <a16:creationId xmlns:a16="http://schemas.microsoft.com/office/drawing/2014/main" id="{BA2AAA0C-8376-842D-B8E9-4723F73AB75C}"/>
              </a:ext>
            </a:extLst>
          </p:cNvPr>
          <p:cNvSpPr/>
          <p:nvPr/>
        </p:nvSpPr>
        <p:spPr bwMode="auto">
          <a:xfrm>
            <a:off x="27683093" y="19138935"/>
            <a:ext cx="304800" cy="288431"/>
          </a:xfrm>
          <a:prstGeom prst="flowChartConnector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8" name="Flowchart: Connector 67">
            <a:extLst>
              <a:ext uri="{FF2B5EF4-FFF2-40B4-BE49-F238E27FC236}">
                <a16:creationId xmlns:a16="http://schemas.microsoft.com/office/drawing/2014/main" id="{8EC81F27-C04E-91B0-6CD8-3EF5E3B92BDA}"/>
              </a:ext>
            </a:extLst>
          </p:cNvPr>
          <p:cNvSpPr/>
          <p:nvPr/>
        </p:nvSpPr>
        <p:spPr bwMode="auto">
          <a:xfrm>
            <a:off x="27232220" y="19437978"/>
            <a:ext cx="304800" cy="288431"/>
          </a:xfrm>
          <a:prstGeom prst="flowChartConnector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9" name="Flowchart: Connector 68">
            <a:extLst>
              <a:ext uri="{FF2B5EF4-FFF2-40B4-BE49-F238E27FC236}">
                <a16:creationId xmlns:a16="http://schemas.microsoft.com/office/drawing/2014/main" id="{2995AFCE-C0DC-78DE-7124-663FB7837782}"/>
              </a:ext>
            </a:extLst>
          </p:cNvPr>
          <p:cNvSpPr/>
          <p:nvPr/>
        </p:nvSpPr>
        <p:spPr bwMode="auto">
          <a:xfrm>
            <a:off x="27836760" y="19527454"/>
            <a:ext cx="304800" cy="288431"/>
          </a:xfrm>
          <a:prstGeom prst="flowChartConnector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2" name="Flowchart: Connector 71">
            <a:extLst>
              <a:ext uri="{FF2B5EF4-FFF2-40B4-BE49-F238E27FC236}">
                <a16:creationId xmlns:a16="http://schemas.microsoft.com/office/drawing/2014/main" id="{34AB5001-4CB2-BB04-D713-B1B36A4785B3}"/>
              </a:ext>
            </a:extLst>
          </p:cNvPr>
          <p:cNvSpPr/>
          <p:nvPr/>
        </p:nvSpPr>
        <p:spPr bwMode="auto">
          <a:xfrm>
            <a:off x="28897372" y="19580568"/>
            <a:ext cx="304800" cy="288431"/>
          </a:xfrm>
          <a:prstGeom prst="flowChartConnector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6" name="Flowchart: Connector 75">
            <a:extLst>
              <a:ext uri="{FF2B5EF4-FFF2-40B4-BE49-F238E27FC236}">
                <a16:creationId xmlns:a16="http://schemas.microsoft.com/office/drawing/2014/main" id="{26E474C1-6FF9-354D-2336-645D9F74F52A}"/>
              </a:ext>
            </a:extLst>
          </p:cNvPr>
          <p:cNvSpPr/>
          <p:nvPr/>
        </p:nvSpPr>
        <p:spPr bwMode="auto">
          <a:xfrm>
            <a:off x="28349135" y="19161196"/>
            <a:ext cx="304800" cy="288431"/>
          </a:xfrm>
          <a:prstGeom prst="flowChartConnector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7" name="Flowchart: Connector 76">
            <a:extLst>
              <a:ext uri="{FF2B5EF4-FFF2-40B4-BE49-F238E27FC236}">
                <a16:creationId xmlns:a16="http://schemas.microsoft.com/office/drawing/2014/main" id="{E81D9AB6-EAFA-4B7C-89B7-FB8B498125A5}"/>
              </a:ext>
            </a:extLst>
          </p:cNvPr>
          <p:cNvSpPr/>
          <p:nvPr/>
        </p:nvSpPr>
        <p:spPr bwMode="auto">
          <a:xfrm>
            <a:off x="29662574" y="19587846"/>
            <a:ext cx="304800" cy="288431"/>
          </a:xfrm>
          <a:prstGeom prst="flowChartConnector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8" name="Flowchart: Connector 77">
            <a:extLst>
              <a:ext uri="{FF2B5EF4-FFF2-40B4-BE49-F238E27FC236}">
                <a16:creationId xmlns:a16="http://schemas.microsoft.com/office/drawing/2014/main" id="{4B04C97E-46BF-72F4-96AC-23A56E7A3CFE}"/>
              </a:ext>
            </a:extLst>
          </p:cNvPr>
          <p:cNvSpPr/>
          <p:nvPr/>
        </p:nvSpPr>
        <p:spPr bwMode="auto">
          <a:xfrm>
            <a:off x="28023013" y="19138935"/>
            <a:ext cx="304800" cy="288431"/>
          </a:xfrm>
          <a:prstGeom prst="flowChartConnector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95" name="Flowchart: Connector 94">
            <a:extLst>
              <a:ext uri="{FF2B5EF4-FFF2-40B4-BE49-F238E27FC236}">
                <a16:creationId xmlns:a16="http://schemas.microsoft.com/office/drawing/2014/main" id="{DEF0ABD5-CB9B-210C-1F4C-66D2A31D266E}"/>
              </a:ext>
            </a:extLst>
          </p:cNvPr>
          <p:cNvSpPr/>
          <p:nvPr/>
        </p:nvSpPr>
        <p:spPr bwMode="auto">
          <a:xfrm>
            <a:off x="26956959" y="19504899"/>
            <a:ext cx="304800" cy="288431"/>
          </a:xfrm>
          <a:prstGeom prst="flowChartConnector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96" name="Flowchart: Connector 95">
            <a:extLst>
              <a:ext uri="{FF2B5EF4-FFF2-40B4-BE49-F238E27FC236}">
                <a16:creationId xmlns:a16="http://schemas.microsoft.com/office/drawing/2014/main" id="{237E3DE5-BBCD-A68A-E788-3E14DE02350E}"/>
              </a:ext>
            </a:extLst>
          </p:cNvPr>
          <p:cNvSpPr/>
          <p:nvPr/>
        </p:nvSpPr>
        <p:spPr bwMode="auto">
          <a:xfrm>
            <a:off x="26042670" y="19267364"/>
            <a:ext cx="304800" cy="288431"/>
          </a:xfrm>
          <a:prstGeom prst="flowChartConnector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97" name="Flowchart: Connector 96">
            <a:extLst>
              <a:ext uri="{FF2B5EF4-FFF2-40B4-BE49-F238E27FC236}">
                <a16:creationId xmlns:a16="http://schemas.microsoft.com/office/drawing/2014/main" id="{237A3247-5ABD-A4EC-BA87-E541952ABBE1}"/>
              </a:ext>
            </a:extLst>
          </p:cNvPr>
          <p:cNvSpPr/>
          <p:nvPr/>
        </p:nvSpPr>
        <p:spPr bwMode="auto">
          <a:xfrm>
            <a:off x="25187282" y="19560258"/>
            <a:ext cx="304800" cy="288431"/>
          </a:xfrm>
          <a:prstGeom prst="flowChartConnector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98" name="Flowchart: Connector 97">
            <a:extLst>
              <a:ext uri="{FF2B5EF4-FFF2-40B4-BE49-F238E27FC236}">
                <a16:creationId xmlns:a16="http://schemas.microsoft.com/office/drawing/2014/main" id="{C6EA4857-8F83-22BD-9EA2-F4845351E6F0}"/>
              </a:ext>
            </a:extLst>
          </p:cNvPr>
          <p:cNvSpPr/>
          <p:nvPr/>
        </p:nvSpPr>
        <p:spPr bwMode="auto">
          <a:xfrm>
            <a:off x="25943555" y="19580568"/>
            <a:ext cx="304800" cy="288431"/>
          </a:xfrm>
          <a:prstGeom prst="flowChartConnector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99" name="Flowchart: Connector 98">
            <a:extLst>
              <a:ext uri="{FF2B5EF4-FFF2-40B4-BE49-F238E27FC236}">
                <a16:creationId xmlns:a16="http://schemas.microsoft.com/office/drawing/2014/main" id="{2B2896AE-1DB6-94FE-3B91-B03C4039F7E3}"/>
              </a:ext>
            </a:extLst>
          </p:cNvPr>
          <p:cNvSpPr/>
          <p:nvPr/>
        </p:nvSpPr>
        <p:spPr bwMode="auto">
          <a:xfrm>
            <a:off x="27340147" y="19125978"/>
            <a:ext cx="304800" cy="288431"/>
          </a:xfrm>
          <a:prstGeom prst="flowChartConnector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00" name="Flowchart: Connector 99">
            <a:extLst>
              <a:ext uri="{FF2B5EF4-FFF2-40B4-BE49-F238E27FC236}">
                <a16:creationId xmlns:a16="http://schemas.microsoft.com/office/drawing/2014/main" id="{70D57496-7649-5289-931C-EDA04847E4E6}"/>
              </a:ext>
            </a:extLst>
          </p:cNvPr>
          <p:cNvSpPr/>
          <p:nvPr/>
        </p:nvSpPr>
        <p:spPr bwMode="auto">
          <a:xfrm>
            <a:off x="24873332" y="19551064"/>
            <a:ext cx="304800" cy="288431"/>
          </a:xfrm>
          <a:prstGeom prst="flowChartConnector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1" name="TextBox 19">
                <a:extLst>
                  <a:ext uri="{FF2B5EF4-FFF2-40B4-BE49-F238E27FC236}">
                    <a16:creationId xmlns:a16="http://schemas.microsoft.com/office/drawing/2014/main" id="{F205F404-FF2B-AC8A-D292-D25A99B38CB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22381948" y="18390635"/>
                <a:ext cx="1657813" cy="701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18" tIns="45709" rIns="91418" bIns="45709">
                <a:spAutoFit/>
              </a:bodyPr>
              <a:lstStyle>
                <a:defPPr>
                  <a:defRPr kern="1200"/>
                </a:defPPr>
                <a:lvl1pPr eaLnBrk="0" hangingPunct="0"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1pPr>
                <a:lvl2pPr eaLnBrk="0" hangingPunct="0"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9pPr>
              </a:lstStyle>
              <a:p>
                <a:pPr algn="ctr">
                  <a:lnSpc>
                    <a:spcPct val="11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effectLst/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3600" b="0" i="1" smtClean="0">
                          <a:effectLst/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b="0" i="1" smtClean="0">
                          <a:effectLst/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3600" b="0" i="1" smtClean="0">
                          <a:effectLst/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effectLst/>
                  <a:latin typeface="Quattrocento Sans" panose="020B0502050000020003" pitchFamily="34" charset="0"/>
                </a:endParaRPr>
              </a:p>
            </p:txBody>
          </p:sp>
        </mc:Choice>
        <mc:Fallback>
          <p:sp>
            <p:nvSpPr>
              <p:cNvPr id="101" name="TextBox 19">
                <a:extLst>
                  <a:ext uri="{FF2B5EF4-FFF2-40B4-BE49-F238E27FC236}">
                    <a16:creationId xmlns:a16="http://schemas.microsoft.com/office/drawing/2014/main" id="{F205F404-FF2B-AC8A-D292-D25A99B38C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6200000">
                <a:off x="22381948" y="18390635"/>
                <a:ext cx="1657813" cy="701708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2" name="TextBox 19">
                <a:extLst>
                  <a:ext uri="{FF2B5EF4-FFF2-40B4-BE49-F238E27FC236}">
                    <a16:creationId xmlns:a16="http://schemas.microsoft.com/office/drawing/2014/main" id="{C8B86FD5-9EED-CBED-AC60-A0C2ACC30DE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365200" y="19870805"/>
                <a:ext cx="1657813" cy="701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18" tIns="45709" rIns="91418" bIns="45709">
                <a:spAutoFit/>
              </a:bodyPr>
              <a:lstStyle>
                <a:defPPr>
                  <a:defRPr kern="1200"/>
                </a:defPPr>
                <a:lvl1pPr eaLnBrk="0" hangingPunct="0"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1pPr>
                <a:lvl2pPr eaLnBrk="0" hangingPunct="0"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9pPr>
              </a:lstStyle>
              <a:p>
                <a:pPr algn="ctr">
                  <a:lnSpc>
                    <a:spcPct val="11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effectLst/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US" sz="3600" dirty="0">
                  <a:effectLst/>
                  <a:latin typeface="Quattrocento Sans" panose="020B0502050000020003" pitchFamily="34" charset="0"/>
                </a:endParaRPr>
              </a:p>
            </p:txBody>
          </p:sp>
        </mc:Choice>
        <mc:Fallback>
          <p:sp>
            <p:nvSpPr>
              <p:cNvPr id="102" name="TextBox 19">
                <a:extLst>
                  <a:ext uri="{FF2B5EF4-FFF2-40B4-BE49-F238E27FC236}">
                    <a16:creationId xmlns:a16="http://schemas.microsoft.com/office/drawing/2014/main" id="{C8B86FD5-9EED-CBED-AC60-A0C2ACC30D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365200" y="19870805"/>
                <a:ext cx="1657813" cy="701708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7059911F-D3BD-B055-1429-D74B4CF42ECA}"/>
              </a:ext>
            </a:extLst>
          </p:cNvPr>
          <p:cNvCxnSpPr>
            <a:stCxn id="97" idx="4"/>
          </p:cNvCxnSpPr>
          <p:nvPr/>
        </p:nvCxnSpPr>
        <p:spPr bwMode="auto">
          <a:xfrm>
            <a:off x="25339682" y="19848689"/>
            <a:ext cx="0" cy="1608754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8" name="TextBox 19">
                <a:extLst>
                  <a:ext uri="{FF2B5EF4-FFF2-40B4-BE49-F238E27FC236}">
                    <a16:creationId xmlns:a16="http://schemas.microsoft.com/office/drawing/2014/main" id="{13081B72-AED7-7108-78F0-BA67A738F5C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003000" y="20055114"/>
                <a:ext cx="1657813" cy="701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18" tIns="45709" rIns="91418" bIns="45709">
                <a:spAutoFit/>
              </a:bodyPr>
              <a:lstStyle>
                <a:defPPr>
                  <a:defRPr kern="1200"/>
                </a:defPPr>
                <a:lvl1pPr eaLnBrk="0" hangingPunct="0"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1pPr>
                <a:lvl2pPr eaLnBrk="0" hangingPunct="0"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9pPr>
              </a:lstStyle>
              <a:p>
                <a:pPr algn="ctr">
                  <a:lnSpc>
                    <a:spcPct val="11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US" sz="3600" dirty="0">
                  <a:effectLst/>
                  <a:latin typeface="Quattrocento Sans" panose="020B0502050000020003" pitchFamily="34" charset="0"/>
                </a:endParaRPr>
              </a:p>
            </p:txBody>
          </p:sp>
        </mc:Choice>
        <mc:Fallback>
          <p:sp>
            <p:nvSpPr>
              <p:cNvPr id="108" name="TextBox 19">
                <a:extLst>
                  <a:ext uri="{FF2B5EF4-FFF2-40B4-BE49-F238E27FC236}">
                    <a16:creationId xmlns:a16="http://schemas.microsoft.com/office/drawing/2014/main" id="{13081B72-AED7-7108-78F0-BA67A738F5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003000" y="20055114"/>
                <a:ext cx="1657813" cy="701708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1E707277-4D5E-6793-2BB4-36000C32F14E}"/>
              </a:ext>
            </a:extLst>
          </p:cNvPr>
          <p:cNvCxnSpPr>
            <a:stCxn id="65" idx="4"/>
          </p:cNvCxnSpPr>
          <p:nvPr/>
        </p:nvCxnSpPr>
        <p:spPr bwMode="auto">
          <a:xfrm flipH="1">
            <a:off x="28288787" y="19793330"/>
            <a:ext cx="46953" cy="3328227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12" name="TextBox 19">
                <a:extLst>
                  <a:ext uri="{FF2B5EF4-FFF2-40B4-BE49-F238E27FC236}">
                    <a16:creationId xmlns:a16="http://schemas.microsoft.com/office/drawing/2014/main" id="{D8FA9792-4302-9B60-A755-19280C4011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288787" y="20039206"/>
                <a:ext cx="1657813" cy="701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18" tIns="45709" rIns="91418" bIns="45709">
                <a:spAutoFit/>
              </a:bodyPr>
              <a:lstStyle>
                <a:defPPr>
                  <a:defRPr kern="1200"/>
                </a:defPPr>
                <a:lvl1pPr eaLnBrk="0" hangingPunct="0"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1pPr>
                <a:lvl2pPr eaLnBrk="0" hangingPunct="0"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/>
                    <a:ea typeface="ＭＳ Ｐゴシック" pitchFamily="-106" charset="-128"/>
                  </a:defRPr>
                </a:lvl9pPr>
              </a:lstStyle>
              <a:p>
                <a:pPr algn="ctr">
                  <a:lnSpc>
                    <a:spcPct val="11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en-US" sz="3600" dirty="0">
                  <a:effectLst/>
                  <a:latin typeface="Quattrocento Sans" panose="020B0502050000020003" pitchFamily="34" charset="0"/>
                </a:endParaRPr>
              </a:p>
            </p:txBody>
          </p:sp>
        </mc:Choice>
        <mc:Fallback>
          <p:sp>
            <p:nvSpPr>
              <p:cNvPr id="112" name="TextBox 19">
                <a:extLst>
                  <a:ext uri="{FF2B5EF4-FFF2-40B4-BE49-F238E27FC236}">
                    <a16:creationId xmlns:a16="http://schemas.microsoft.com/office/drawing/2014/main" id="{D8FA9792-4302-9B60-A755-19280C4011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288787" y="20039206"/>
                <a:ext cx="1657813" cy="701708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246A6ADC-6418-3B6B-FA61-C86C868130C2}"/>
                  </a:ext>
                </a:extLst>
              </p:cNvPr>
              <p:cNvSpPr txBox="1"/>
              <p:nvPr/>
            </p:nvSpPr>
            <p:spPr>
              <a:xfrm>
                <a:off x="23682386" y="22637697"/>
                <a:ext cx="1114626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7200" dirty="0"/>
              </a:p>
            </p:txBody>
          </p:sp>
        </mc:Choice>
        <mc:Fallback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246A6ADC-6418-3B6B-FA61-C86C868130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82386" y="22637697"/>
                <a:ext cx="1114626" cy="1107996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008CF732-0DA3-CA28-9E1F-667BE2B4E6B4}"/>
                  </a:ext>
                </a:extLst>
              </p:cNvPr>
              <p:cNvSpPr txBox="1"/>
              <p:nvPr/>
            </p:nvSpPr>
            <p:spPr>
              <a:xfrm>
                <a:off x="28614442" y="22813819"/>
                <a:ext cx="1114626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sz="7200" dirty="0"/>
              </a:p>
            </p:txBody>
          </p:sp>
        </mc:Choice>
        <mc:Fallback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008CF732-0DA3-CA28-9E1F-667BE2B4E6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14442" y="22813819"/>
                <a:ext cx="1114626" cy="1107996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4" name="TextBox 19">
            <a:extLst>
              <a:ext uri="{FF2B5EF4-FFF2-40B4-BE49-F238E27FC236}">
                <a16:creationId xmlns:a16="http://schemas.microsoft.com/office/drawing/2014/main" id="{94D3FFA8-43AC-1AF7-DC8E-DDB0FD0BD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20553" y="7025250"/>
            <a:ext cx="9598176" cy="744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09" rIns="91418" bIns="45709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n-US" sz="4000" dirty="0">
                <a:effectLst/>
                <a:latin typeface="Quattrocento Sans" panose="020B0502050000020003" pitchFamily="34" charset="0"/>
              </a:rPr>
              <a:t>2. Street map navigation</a:t>
            </a:r>
          </a:p>
        </p:txBody>
      </p:sp>
      <p:pic>
        <p:nvPicPr>
          <p:cNvPr id="1036" name="Picture 1035" descr="A map of a city&#10;&#10;Description automatically generated">
            <a:extLst>
              <a:ext uri="{FF2B5EF4-FFF2-40B4-BE49-F238E27FC236}">
                <a16:creationId xmlns:a16="http://schemas.microsoft.com/office/drawing/2014/main" id="{2623BBAD-12D7-88C6-98A8-BCC39CD279E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7060" y="7865995"/>
            <a:ext cx="3293768" cy="3782596"/>
          </a:xfrm>
          <a:prstGeom prst="rect">
            <a:avLst/>
          </a:prstGeom>
        </p:spPr>
      </p:pic>
      <p:pic>
        <p:nvPicPr>
          <p:cNvPr id="1038" name="Picture 1037" descr="A map of a city&#10;&#10;Description automatically generated">
            <a:extLst>
              <a:ext uri="{FF2B5EF4-FFF2-40B4-BE49-F238E27FC236}">
                <a16:creationId xmlns:a16="http://schemas.microsoft.com/office/drawing/2014/main" id="{819A190B-B45B-555C-46CF-E33393617E51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6060" y="7911323"/>
            <a:ext cx="3221789" cy="3699935"/>
          </a:xfrm>
          <a:prstGeom prst="rect">
            <a:avLst/>
          </a:prstGeom>
        </p:spPr>
      </p:pic>
      <p:pic>
        <p:nvPicPr>
          <p:cNvPr id="1040" name="Picture 1039" descr="A map of a neighborhood&#10;&#10;Description automatically generated">
            <a:extLst>
              <a:ext uri="{FF2B5EF4-FFF2-40B4-BE49-F238E27FC236}">
                <a16:creationId xmlns:a16="http://schemas.microsoft.com/office/drawing/2014/main" id="{F7E8C7A6-96BE-B732-49A8-9578FF5A00E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4149" y="7911323"/>
            <a:ext cx="3212651" cy="3689440"/>
          </a:xfrm>
          <a:prstGeom prst="rect">
            <a:avLst/>
          </a:prstGeom>
        </p:spPr>
      </p:pic>
      <p:sp>
        <p:nvSpPr>
          <p:cNvPr id="1041" name="TextBox 19">
            <a:extLst>
              <a:ext uri="{FF2B5EF4-FFF2-40B4-BE49-F238E27FC236}">
                <a16:creationId xmlns:a16="http://schemas.microsoft.com/office/drawing/2014/main" id="{B8395E9C-24FA-9297-8441-D514AA790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82412" y="11828395"/>
            <a:ext cx="9598176" cy="744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09" rIns="91418" bIns="45709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n-US" sz="4000" dirty="0">
                <a:effectLst/>
                <a:latin typeface="Quattrocento Sans" panose="020B0502050000020003" pitchFamily="34" charset="0"/>
              </a:rPr>
              <a:t>Features – distance, time, elevation (+/-)</a:t>
            </a:r>
          </a:p>
        </p:txBody>
      </p:sp>
      <p:sp>
        <p:nvSpPr>
          <p:cNvPr id="1042" name="Rectangle 10">
            <a:extLst>
              <a:ext uri="{FF2B5EF4-FFF2-40B4-BE49-F238E27FC236}">
                <a16:creationId xmlns:a16="http://schemas.microsoft.com/office/drawing/2014/main" id="{2BCAC733-3842-EAD5-8B47-04C0C5C48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0609" y="13030200"/>
            <a:ext cx="10332076" cy="873301"/>
          </a:xfrm>
          <a:prstGeom prst="snipRoundRect">
            <a:avLst>
              <a:gd name="adj1" fmla="val 0"/>
              <a:gd name="adj2" fmla="val 50000"/>
            </a:avLst>
          </a:prstGeom>
          <a:solidFill>
            <a:srgbClr val="3684A0"/>
          </a:solidFill>
          <a:ln w="12700">
            <a:noFill/>
            <a:miter lim="800000"/>
          </a:ln>
        </p:spPr>
        <p:txBody>
          <a:bodyPr wrap="none" lIns="274320" tIns="73152" rIns="274320" bIns="68563" anchor="ctr" anchorCtr="0"/>
          <a:lstStyle>
            <a:defPPr>
              <a:defRPr kern="1200"/>
            </a:defPPr>
          </a:lstStyle>
          <a:p>
            <a:pPr algn="ctr" defTabSz="4702588">
              <a:defRPr/>
            </a:pPr>
            <a:r>
              <a:rPr lang="en-US" sz="4000" b="1" dirty="0">
                <a:solidFill>
                  <a:schemeClr val="bg1"/>
                </a:solidFill>
                <a:effectLst/>
                <a:latin typeface="Quattrocento" panose="02020802030000000404" pitchFamily="18" charset="0"/>
              </a:rPr>
              <a:t>Results</a:t>
            </a:r>
          </a:p>
        </p:txBody>
      </p:sp>
      <p:sp>
        <p:nvSpPr>
          <p:cNvPr id="1043" name="Rectangle 1042">
            <a:extLst>
              <a:ext uri="{FF2B5EF4-FFF2-40B4-BE49-F238E27FC236}">
                <a16:creationId xmlns:a16="http://schemas.microsoft.com/office/drawing/2014/main" id="{E3514F2E-A640-B991-47E8-4045DF5855A9}"/>
              </a:ext>
            </a:extLst>
          </p:cNvPr>
          <p:cNvSpPr>
            <a:spLocks/>
          </p:cNvSpPr>
          <p:nvPr/>
        </p:nvSpPr>
        <p:spPr>
          <a:xfrm>
            <a:off x="32870609" y="13868400"/>
            <a:ext cx="10332076" cy="1158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1200"/>
            </a:defPPr>
          </a:lstStyle>
          <a:p>
            <a:pPr algn="ctr"/>
            <a:endParaRPr lang="en-US" sz="9600" dirty="0">
              <a:latin typeface="+mj-lt"/>
            </a:endParaRPr>
          </a:p>
        </p:txBody>
      </p:sp>
      <p:pic>
        <p:nvPicPr>
          <p:cNvPr id="1049" name="Picture 1048" descr="A red and blue logo&#10;&#10;Description automatically generated">
            <a:extLst>
              <a:ext uri="{FF2B5EF4-FFF2-40B4-BE49-F238E27FC236}">
                <a16:creationId xmlns:a16="http://schemas.microsoft.com/office/drawing/2014/main" id="{34017676-D233-17EF-8F21-F0DBECBAA2F3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6354" y="3679126"/>
            <a:ext cx="4489246" cy="1502474"/>
          </a:xfrm>
          <a:prstGeom prst="rect">
            <a:avLst/>
          </a:prstGeom>
        </p:spPr>
      </p:pic>
      <p:pic>
        <p:nvPicPr>
          <p:cNvPr id="1053" name="Graphic 1052">
            <a:extLst>
              <a:ext uri="{FF2B5EF4-FFF2-40B4-BE49-F238E27FC236}">
                <a16:creationId xmlns:a16="http://schemas.microsoft.com/office/drawing/2014/main" id="{694BBE47-E8D2-3511-F4FD-F836F70914BA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37552904" y="3725138"/>
            <a:ext cx="5361392" cy="1405413"/>
          </a:xfrm>
          <a:prstGeom prst="rect">
            <a:avLst/>
          </a:prstGeom>
        </p:spPr>
      </p:pic>
      <p:sp>
        <p:nvSpPr>
          <p:cNvPr id="1056" name="Flowchart: Connector 1055">
            <a:extLst>
              <a:ext uri="{FF2B5EF4-FFF2-40B4-BE49-F238E27FC236}">
                <a16:creationId xmlns:a16="http://schemas.microsoft.com/office/drawing/2014/main" id="{3EF5828F-5F6E-01AD-6A52-9A69FB83E69E}"/>
              </a:ext>
            </a:extLst>
          </p:cNvPr>
          <p:cNvSpPr/>
          <p:nvPr/>
        </p:nvSpPr>
        <p:spPr bwMode="auto">
          <a:xfrm>
            <a:off x="26238381" y="19557768"/>
            <a:ext cx="304800" cy="288431"/>
          </a:xfrm>
          <a:prstGeom prst="flowChartConnector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070" name="TextBox 19">
            <a:extLst>
              <a:ext uri="{FF2B5EF4-FFF2-40B4-BE49-F238E27FC236}">
                <a16:creationId xmlns:a16="http://schemas.microsoft.com/office/drawing/2014/main" id="{200BD7F3-0155-B171-2376-D5D03AAC5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20553" y="23948091"/>
            <a:ext cx="9598176" cy="128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09" rIns="91418" bIns="45709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n-US" sz="3600" dirty="0">
                <a:effectLst/>
                <a:latin typeface="Quattrocento Sans" panose="020B0502050000020003" pitchFamily="34" charset="0"/>
              </a:rPr>
              <a:t>Counterfactual reasoning generates queries that better resemble different preferences.</a:t>
            </a:r>
          </a:p>
        </p:txBody>
      </p:sp>
      <p:sp>
        <p:nvSpPr>
          <p:cNvPr id="1072" name="Flowchart: Connector 1071">
            <a:extLst>
              <a:ext uri="{FF2B5EF4-FFF2-40B4-BE49-F238E27FC236}">
                <a16:creationId xmlns:a16="http://schemas.microsoft.com/office/drawing/2014/main" id="{1A42BD67-1966-A6F5-F82A-3E4B84A43EFF}"/>
              </a:ext>
            </a:extLst>
          </p:cNvPr>
          <p:cNvSpPr/>
          <p:nvPr/>
        </p:nvSpPr>
        <p:spPr bwMode="auto">
          <a:xfrm>
            <a:off x="28120499" y="19217783"/>
            <a:ext cx="304800" cy="288431"/>
          </a:xfrm>
          <a:prstGeom prst="flowChartConnector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073" name="Flowchart: Connector 1072">
            <a:extLst>
              <a:ext uri="{FF2B5EF4-FFF2-40B4-BE49-F238E27FC236}">
                <a16:creationId xmlns:a16="http://schemas.microsoft.com/office/drawing/2014/main" id="{2DB0A144-91B1-E6AF-1F10-F536F764AAF9}"/>
              </a:ext>
            </a:extLst>
          </p:cNvPr>
          <p:cNvSpPr/>
          <p:nvPr/>
        </p:nvSpPr>
        <p:spPr bwMode="auto">
          <a:xfrm>
            <a:off x="28141560" y="18894631"/>
            <a:ext cx="304800" cy="288431"/>
          </a:xfrm>
          <a:prstGeom prst="flowChartConnector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074" name="Flowchart: Connector 1073">
            <a:extLst>
              <a:ext uri="{FF2B5EF4-FFF2-40B4-BE49-F238E27FC236}">
                <a16:creationId xmlns:a16="http://schemas.microsoft.com/office/drawing/2014/main" id="{B11BF44D-50FE-D8BE-C145-28976DA65AA7}"/>
              </a:ext>
            </a:extLst>
          </p:cNvPr>
          <p:cNvSpPr/>
          <p:nvPr/>
        </p:nvSpPr>
        <p:spPr bwMode="auto">
          <a:xfrm>
            <a:off x="28639993" y="19221043"/>
            <a:ext cx="304800" cy="288431"/>
          </a:xfrm>
          <a:prstGeom prst="flowChartConnector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8BDDB2B4-6F6B-E21B-9D45-5F132BFA4B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358" y="16002000"/>
            <a:ext cx="10058401" cy="873301"/>
          </a:xfrm>
          <a:prstGeom prst="snipRoundRect">
            <a:avLst>
              <a:gd name="adj1" fmla="val 0"/>
              <a:gd name="adj2" fmla="val 50000"/>
            </a:avLst>
          </a:prstGeom>
          <a:solidFill>
            <a:srgbClr val="3684A0"/>
          </a:solidFill>
          <a:ln w="12700">
            <a:noFill/>
            <a:miter lim="800000"/>
          </a:ln>
        </p:spPr>
        <p:txBody>
          <a:bodyPr wrap="none" lIns="274320" tIns="73152" rIns="274320" bIns="68563" anchor="ctr" anchorCtr="0"/>
          <a:lstStyle>
            <a:defPPr>
              <a:defRPr kern="1200"/>
            </a:defPPr>
          </a:lstStyle>
          <a:p>
            <a:pPr algn="ctr" defTabSz="4702588">
              <a:defRPr/>
            </a:pPr>
            <a:r>
              <a:rPr lang="en-US" sz="4000" b="1" dirty="0">
                <a:solidFill>
                  <a:schemeClr val="bg1"/>
                </a:solidFill>
                <a:effectLst/>
                <a:latin typeface="Quattrocento Sans" panose="020B0502050000020003" pitchFamily="34" charset="0"/>
              </a:rPr>
              <a:t>Introduction</a:t>
            </a:r>
          </a:p>
        </p:txBody>
      </p:sp>
      <p:pic>
        <p:nvPicPr>
          <p:cNvPr id="7" name="Picture 6" descr="A robot on a sidewalk&#10;&#10;AI-generated content may be incorrect.">
            <a:extLst>
              <a:ext uri="{FF2B5EF4-FFF2-40B4-BE49-F238E27FC236}">
                <a16:creationId xmlns:a16="http://schemas.microsoft.com/office/drawing/2014/main" id="{86577920-B3E0-FF37-EF5D-73D60E753316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 r="9816"/>
          <a:stretch>
            <a:fillRect/>
          </a:stretch>
        </p:blipFill>
        <p:spPr>
          <a:xfrm>
            <a:off x="22860000" y="7848600"/>
            <a:ext cx="3964130" cy="2930386"/>
          </a:xfrm>
          <a:prstGeom prst="rect">
            <a:avLst/>
          </a:prstGeom>
        </p:spPr>
      </p:pic>
      <p:pic>
        <p:nvPicPr>
          <p:cNvPr id="10" name="Picture 9" descr="A robot on a sidewalk&#10;&#10;AI-generated content may be incorrect.">
            <a:extLst>
              <a:ext uri="{FF2B5EF4-FFF2-40B4-BE49-F238E27FC236}">
                <a16:creationId xmlns:a16="http://schemas.microsoft.com/office/drawing/2014/main" id="{EA24E9CD-047B-2AAE-CFB9-854C194C09BA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9599" y="7867306"/>
            <a:ext cx="4006989" cy="3006898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A83D2850-06D8-F9BE-E509-E50887DF5D13}"/>
              </a:ext>
            </a:extLst>
          </p:cNvPr>
          <p:cNvSpPr>
            <a:spLocks/>
          </p:cNvSpPr>
          <p:nvPr/>
        </p:nvSpPr>
        <p:spPr>
          <a:xfrm>
            <a:off x="22113506" y="27432000"/>
            <a:ext cx="10031304" cy="480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1200"/>
            </a:defPPr>
          </a:lstStyle>
          <a:p>
            <a:pPr algn="ctr"/>
            <a:endParaRPr lang="en-US" sz="9600" dirty="0">
              <a:latin typeface="+mj-lt"/>
            </a:endParaRPr>
          </a:p>
        </p:txBody>
      </p:sp>
      <p:sp>
        <p:nvSpPr>
          <p:cNvPr id="51" name="TextBox 19">
            <a:extLst>
              <a:ext uri="{FF2B5EF4-FFF2-40B4-BE49-F238E27FC236}">
                <a16:creationId xmlns:a16="http://schemas.microsoft.com/office/drawing/2014/main" id="{8C8FD8E1-8F80-DB88-940D-CE7A790315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18306" y="27540689"/>
            <a:ext cx="9598176" cy="744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09" rIns="91418" bIns="45709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n-US" sz="4000" dirty="0">
                <a:effectLst/>
                <a:latin typeface="Quattrocento Sans" panose="020B0502050000020003" pitchFamily="34" charset="0"/>
              </a:rPr>
              <a:t>1. Grid world navigation</a:t>
            </a:r>
          </a:p>
        </p:txBody>
      </p:sp>
      <p:pic>
        <p:nvPicPr>
          <p:cNvPr id="54" name="Picture 53" descr="A square with red green and blue squares&#10;&#10;Description automatically generated">
            <a:extLst>
              <a:ext uri="{FF2B5EF4-FFF2-40B4-BE49-F238E27FC236}">
                <a16:creationId xmlns:a16="http://schemas.microsoft.com/office/drawing/2014/main" id="{0287F53B-DF0C-68A9-C6AB-34A3ED7FB9D5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1678" y="28339312"/>
            <a:ext cx="2604054" cy="2604054"/>
          </a:xfrm>
          <a:prstGeom prst="rect">
            <a:avLst/>
          </a:prstGeom>
        </p:spPr>
      </p:pic>
      <p:pic>
        <p:nvPicPr>
          <p:cNvPr id="55" name="Picture 54" descr="A screenshot of a computer&#10;&#10;Description automatically generated">
            <a:extLst>
              <a:ext uri="{FF2B5EF4-FFF2-40B4-BE49-F238E27FC236}">
                <a16:creationId xmlns:a16="http://schemas.microsoft.com/office/drawing/2014/main" id="{70C98579-0D67-E9D1-D59D-FA0C8A2F8224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287" y="28321709"/>
            <a:ext cx="2537790" cy="2537790"/>
          </a:xfrm>
          <a:prstGeom prst="rect">
            <a:avLst/>
          </a:prstGeom>
        </p:spPr>
      </p:pic>
      <p:pic>
        <p:nvPicPr>
          <p:cNvPr id="56" name="Picture 55" descr="A green white and red flag&#10;&#10;Description automatically generated">
            <a:extLst>
              <a:ext uri="{FF2B5EF4-FFF2-40B4-BE49-F238E27FC236}">
                <a16:creationId xmlns:a16="http://schemas.microsoft.com/office/drawing/2014/main" id="{DA4D5523-ECD9-9419-233E-236D90BF53C3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4945" y="28387499"/>
            <a:ext cx="2537791" cy="2537791"/>
          </a:xfrm>
          <a:prstGeom prst="rect">
            <a:avLst/>
          </a:prstGeom>
        </p:spPr>
      </p:pic>
      <p:sp>
        <p:nvSpPr>
          <p:cNvPr id="58" name="TextBox 19">
            <a:extLst>
              <a:ext uri="{FF2B5EF4-FFF2-40B4-BE49-F238E27FC236}">
                <a16:creationId xmlns:a16="http://schemas.microsoft.com/office/drawing/2014/main" id="{B49F303D-AF2D-E7A8-2EBC-B7DE7D554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57951" y="30734686"/>
            <a:ext cx="9598176" cy="142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09" rIns="91418" bIns="45709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n-US" sz="4000" dirty="0">
                <a:effectLst/>
                <a:latin typeface="Quattrocento Sans" panose="020B0502050000020003" pitchFamily="34" charset="0"/>
              </a:rPr>
              <a:t>Features – Red (Brick), Green (Grass), Yellow (Dirt), Grey (Gravel), White (Paved)</a:t>
            </a:r>
          </a:p>
        </p:txBody>
      </p:sp>
      <p:sp>
        <p:nvSpPr>
          <p:cNvPr id="94" name="Rectangle 10">
            <a:extLst>
              <a:ext uri="{FF2B5EF4-FFF2-40B4-BE49-F238E27FC236}">
                <a16:creationId xmlns:a16="http://schemas.microsoft.com/office/drawing/2014/main" id="{07404BAE-61BE-955F-CE65-285432725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6410" y="26553533"/>
            <a:ext cx="10058400" cy="873301"/>
          </a:xfrm>
          <a:prstGeom prst="snipRoundRect">
            <a:avLst>
              <a:gd name="adj1" fmla="val 0"/>
              <a:gd name="adj2" fmla="val 50000"/>
            </a:avLst>
          </a:prstGeom>
          <a:solidFill>
            <a:srgbClr val="664F93"/>
          </a:solidFill>
          <a:ln w="12700">
            <a:noFill/>
            <a:miter lim="800000"/>
          </a:ln>
        </p:spPr>
        <p:txBody>
          <a:bodyPr wrap="none" lIns="274320" tIns="73152" rIns="274320" bIns="68563" anchor="ctr" anchorCtr="0"/>
          <a:lstStyle>
            <a:defPPr>
              <a:defRPr kern="1200"/>
            </a:defPPr>
          </a:lstStyle>
          <a:p>
            <a:pPr algn="ctr" defTabSz="4702588">
              <a:defRPr/>
            </a:pPr>
            <a:r>
              <a:rPr lang="en-US" sz="4000" b="1" dirty="0">
                <a:solidFill>
                  <a:schemeClr val="bg1"/>
                </a:solidFill>
                <a:effectLst/>
                <a:latin typeface="Quattrocento" panose="02020802030000000404" pitchFamily="18" charset="0"/>
              </a:rPr>
              <a:t>Experiments</a:t>
            </a:r>
          </a:p>
        </p:txBody>
      </p:sp>
      <p:pic>
        <p:nvPicPr>
          <p:cNvPr id="106" name="Picture 105" descr="A diagram of a diagram&#10;&#10;AI-generated content may be incorrect.">
            <a:extLst>
              <a:ext uri="{FF2B5EF4-FFF2-40B4-BE49-F238E27FC236}">
                <a16:creationId xmlns:a16="http://schemas.microsoft.com/office/drawing/2014/main" id="{85CE1A87-EA46-B4C9-2051-167CB67ABC16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9141" y="19738260"/>
            <a:ext cx="3234861" cy="3241241"/>
          </a:xfrm>
          <a:prstGeom prst="rect">
            <a:avLst/>
          </a:prstGeom>
        </p:spPr>
      </p:pic>
      <p:pic>
        <p:nvPicPr>
          <p:cNvPr id="110" name="Picture 109" descr="A white square with colorful squares and lines&#10;&#10;AI-generated content may be incorrect.">
            <a:extLst>
              <a:ext uri="{FF2B5EF4-FFF2-40B4-BE49-F238E27FC236}">
                <a16:creationId xmlns:a16="http://schemas.microsoft.com/office/drawing/2014/main" id="{BB52D25C-0404-4C38-65BC-4E61F4837DB2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1503" y="19744417"/>
            <a:ext cx="3226455" cy="3226455"/>
          </a:xfrm>
          <a:prstGeom prst="rect">
            <a:avLst/>
          </a:prstGeom>
        </p:spPr>
      </p:pic>
      <p:pic>
        <p:nvPicPr>
          <p:cNvPr id="116" name="Picture 115" descr="A colorful lines and a square&#10;&#10;AI-generated content may be incorrect.">
            <a:extLst>
              <a:ext uri="{FF2B5EF4-FFF2-40B4-BE49-F238E27FC236}">
                <a16:creationId xmlns:a16="http://schemas.microsoft.com/office/drawing/2014/main" id="{82487828-C4ED-2037-5D11-B255F08D399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6267" y="19735800"/>
            <a:ext cx="3142933" cy="3142933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9AEB96D5-001B-F09C-857B-89731084F917}"/>
              </a:ext>
            </a:extLst>
          </p:cNvPr>
          <p:cNvPicPr>
            <a:picLocks noChangeAspect="1"/>
          </p:cNvPicPr>
          <p:nvPr/>
        </p:nvPicPr>
        <p:blipFill>
          <a:blip r:embed="rId47"/>
          <a:srcRect r="33524"/>
          <a:stretch>
            <a:fillRect/>
          </a:stretch>
        </p:blipFill>
        <p:spPr>
          <a:xfrm>
            <a:off x="32932442" y="14189506"/>
            <a:ext cx="10196758" cy="4277344"/>
          </a:xfrm>
          <a:prstGeom prst="rect">
            <a:avLst/>
          </a:prstGeom>
        </p:spPr>
      </p:pic>
      <p:sp>
        <p:nvSpPr>
          <p:cNvPr id="119" name="TextBox 19">
            <a:extLst>
              <a:ext uri="{FF2B5EF4-FFF2-40B4-BE49-F238E27FC236}">
                <a16:creationId xmlns:a16="http://schemas.microsoft.com/office/drawing/2014/main" id="{532311F5-3CE7-07F9-748A-AD9B8660C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84246" y="18592800"/>
            <a:ext cx="9598176" cy="679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09" rIns="91418" bIns="45709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n-US" sz="3600" dirty="0">
                <a:effectLst/>
                <a:latin typeface="Quattrocento Sans" panose="020B0502050000020003" pitchFamily="34" charset="0"/>
              </a:rPr>
              <a:t>CRED converges faster with higher accuracy.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2BF0C93E-12CA-4451-B87C-1EFA747781F6}"/>
              </a:ext>
            </a:extLst>
          </p:cNvPr>
          <p:cNvSpPr txBox="1"/>
          <p:nvPr/>
        </p:nvSpPr>
        <p:spPr>
          <a:xfrm>
            <a:off x="33196319" y="23118619"/>
            <a:ext cx="3229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effectLst/>
                <a:latin typeface="Quattrocento Sans" panose="020B0502050000020003" pitchFamily="34" charset="0"/>
              </a:rPr>
              <a:t>Mean Belief Policy[4]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0E97F25E-56D6-96EF-A3AA-B445F142C93F}"/>
              </a:ext>
            </a:extLst>
          </p:cNvPr>
          <p:cNvSpPr txBox="1"/>
          <p:nvPr/>
        </p:nvSpPr>
        <p:spPr>
          <a:xfrm>
            <a:off x="36728400" y="23034830"/>
            <a:ext cx="3229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effectLst/>
                <a:latin typeface="Quattrocento Sans" panose="020B0502050000020003" pitchFamily="34" charset="0"/>
              </a:rPr>
              <a:t>Counterfactual Reasoning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A2B9A639-DE72-8F7E-39B3-53480DFF8BDC}"/>
              </a:ext>
            </a:extLst>
          </p:cNvPr>
          <p:cNvSpPr txBox="1"/>
          <p:nvPr/>
        </p:nvSpPr>
        <p:spPr>
          <a:xfrm>
            <a:off x="39764212" y="23118619"/>
            <a:ext cx="3229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effectLst/>
                <a:latin typeface="Quattrocento Sans" panose="020B0502050000020003" pitchFamily="34" charset="0"/>
              </a:rPr>
              <a:t>CRED</a:t>
            </a:r>
          </a:p>
        </p:txBody>
      </p:sp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22.04.14"/>
  <p:tag name="AS_TITLE" val="Aspose.Slides for .NET 4.0 Client Profile"/>
  <p:tag name="AS_VERSION" val="22.4"/>
  <p:tag name="POSTERNERDTEMPLATE" val="ponderingpeacock|08-2022"/>
</p:tagLst>
</file>

<file path=ppt/theme/theme1.xml><?xml version="1.0" encoding="utf-8"?>
<a:theme xmlns:a="http://schemas.openxmlformats.org/drawingml/2006/main" name="Default Design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Default Design">
      <a:majorFont>
        <a:latin typeface="Times New Roman"/>
        <a:ea typeface="Arial"/>
        <a:cs typeface="Arial"/>
      </a:majorFont>
      <a:minorFont>
        <a:latin typeface="Times New Roman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75fece7-c5f4-453a-bc1c-4172d75af82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D134B080ACBF4993F4338EF72F2DB5" ma:contentTypeVersion="18" ma:contentTypeDescription="Create a new document." ma:contentTypeScope="" ma:versionID="c7596489b3dd817af13a91167e6788c3">
  <xsd:schema xmlns:xsd="http://www.w3.org/2001/XMLSchema" xmlns:xs="http://www.w3.org/2001/XMLSchema" xmlns:p="http://schemas.microsoft.com/office/2006/metadata/properties" xmlns:ns3="924b8ec2-3b09-4dea-97fe-2cec198ddbdc" xmlns:ns4="475fece7-c5f4-453a-bc1c-4172d75af828" targetNamespace="http://schemas.microsoft.com/office/2006/metadata/properties" ma:root="true" ma:fieldsID="3c1d8897b570640de9a029da27017609" ns3:_="" ns4:_="">
    <xsd:import namespace="924b8ec2-3b09-4dea-97fe-2cec198ddbdc"/>
    <xsd:import namespace="475fece7-c5f4-453a-bc1c-4172d75af82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LengthInSeconds" minOccurs="0"/>
                <xsd:element ref="ns4:MediaServiceAutoKeyPoints" minOccurs="0"/>
                <xsd:element ref="ns4:MediaServiceKeyPoints" minOccurs="0"/>
                <xsd:element ref="ns4:MediaServiceOCR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4b8ec2-3b09-4dea-97fe-2cec198ddbd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5fece7-c5f4-453a-bc1c-4172d75af8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49437BB-F9FD-4030-B931-A7FE0C2FACB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C63D25E-63B1-4360-A5C8-66202452EB7D}">
  <ds:schemaRefs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475fece7-c5f4-453a-bc1c-4172d75af828"/>
    <ds:schemaRef ds:uri="http://schemas.microsoft.com/office/2006/documentManagement/types"/>
    <ds:schemaRef ds:uri="http://purl.org/dc/elements/1.1/"/>
    <ds:schemaRef ds:uri="924b8ec2-3b09-4dea-97fe-2cec198ddbdc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CD832727-43A9-405A-9BC7-C6B0ED083F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24b8ec2-3b09-4dea-97fe-2cec198ddbdc"/>
    <ds:schemaRef ds:uri="475fece7-c5f4-453a-bc1c-4172d75af82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3ded8b1b-070d-4629-82e4-c0b019f46057}" enabled="0" method="" siteId="{3ded8b1b-070d-4629-82e4-c0b019f4605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8924</TotalTime>
  <Words>467</Words>
  <Application>Microsoft Office PowerPoint</Application>
  <PresentationFormat>Custom</PresentationFormat>
  <Paragraphs>64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Quattrocento Sans</vt:lpstr>
      <vt:lpstr>Quattrocento</vt:lpstr>
      <vt:lpstr>Cambria Math</vt:lpstr>
      <vt:lpstr>Arial</vt:lpstr>
      <vt:lpstr>Times New Roman</vt:lpstr>
      <vt:lpstr>Default Design</vt:lpstr>
      <vt:lpstr>PowerPoint Presentation</vt:lpstr>
    </vt:vector>
  </TitlesOfParts>
  <Company>Graphicsland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 for a scientific poster</dc:title>
  <dc:subject>Free Poster Presentation Example</dc:subject>
  <dc:creator>Graphicsland/MakeSigns.com</dc:creator>
  <cp:keywords>scientific, research, template, custom, poster, presentation, symposium, printing, PowerPoint, create, design, example, sample, download</cp:keywords>
  <dc:description>This is a free template from MakeSigns.com to help you create the perfect scientific poster.</dc:description>
  <cp:lastModifiedBy>Yi-Shiuan Tung</cp:lastModifiedBy>
  <cp:revision>108</cp:revision>
  <cp:lastPrinted>2000-08-03T00:31:24Z</cp:lastPrinted>
  <dcterms:modified xsi:type="dcterms:W3CDTF">2025-06-22T16:46:43Z</dcterms:modified>
  <cp:category>research posters template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0x0101004ED134B080ACBF4993F4338EF72F2DB5</vt:lpwstr>
  </property>
</Properties>
</file>