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6" r:id="rId2"/>
    <p:sldId id="257" r:id="rId3"/>
    <p:sldId id="258" r:id="rId4"/>
    <p:sldId id="273" r:id="rId5"/>
    <p:sldId id="261" r:id="rId6"/>
    <p:sldId id="262" r:id="rId7"/>
    <p:sldId id="263" r:id="rId8"/>
    <p:sldId id="264" r:id="rId9"/>
    <p:sldId id="266" r:id="rId10"/>
    <p:sldId id="269" r:id="rId11"/>
    <p:sldId id="270" r:id="rId12"/>
    <p:sldId id="271" r:id="rId13"/>
    <p:sldId id="272" r:id="rId14"/>
    <p:sldId id="259" r:id="rId15"/>
    <p:sldId id="260" r:id="rId16"/>
    <p:sldId id="268" r:id="rId17"/>
    <p:sldId id="265" r:id="rId18"/>
    <p:sldId id="26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851CBA-B15E-448E-8E8A-F6EE75A051DD}" v="1301" dt="2025-06-25T21:16:44.1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41" autoAdjust="0"/>
  </p:normalViewPr>
  <p:slideViewPr>
    <p:cSldViewPr snapToGrid="0">
      <p:cViewPr varScale="1">
        <p:scale>
          <a:sx n="76" d="100"/>
          <a:sy n="76" d="100"/>
        </p:scale>
        <p:origin x="-370" y="-965"/>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i-Shiuan Tung" userId="S::yitu9550@colorado.edu::d4bf000f-18b6-421a-a900-736cdbd52794" providerId="AD" clId="Web-{7236E08F-57DF-899F-A5CB-2B78A0B776E0}"/>
    <pc:docChg chg="addSld modSld">
      <pc:chgData name="Yi-Shiuan Tung" userId="S::yitu9550@colorado.edu::d4bf000f-18b6-421a-a900-736cdbd52794" providerId="AD" clId="Web-{7236E08F-57DF-899F-A5CB-2B78A0B776E0}" dt="2025-06-17T22:40:44.150" v="1397" actId="1076"/>
      <pc:docMkLst>
        <pc:docMk/>
      </pc:docMkLst>
      <pc:sldChg chg="modSp">
        <pc:chgData name="Yi-Shiuan Tung" userId="S::yitu9550@colorado.edu::d4bf000f-18b6-421a-a900-736cdbd52794" providerId="AD" clId="Web-{7236E08F-57DF-899F-A5CB-2B78A0B776E0}" dt="2025-06-17T20:47:49.424" v="256" actId="1076"/>
        <pc:sldMkLst>
          <pc:docMk/>
          <pc:sldMk cId="1174636956" sldId="258"/>
        </pc:sldMkLst>
        <pc:spChg chg="mod">
          <ac:chgData name="Yi-Shiuan Tung" userId="S::yitu9550@colorado.edu::d4bf000f-18b6-421a-a900-736cdbd52794" providerId="AD" clId="Web-{7236E08F-57DF-899F-A5CB-2B78A0B776E0}" dt="2025-06-17T20:47:49.424" v="256" actId="1076"/>
          <ac:spMkLst>
            <pc:docMk/>
            <pc:sldMk cId="1174636956" sldId="258"/>
            <ac:spMk id="6" creationId="{EC153F82-7E08-2542-3657-A41A8D3FDF9E}"/>
          </ac:spMkLst>
        </pc:spChg>
        <pc:picChg chg="mod">
          <ac:chgData name="Yi-Shiuan Tung" userId="S::yitu9550@colorado.edu::d4bf000f-18b6-421a-a900-736cdbd52794" providerId="AD" clId="Web-{7236E08F-57DF-899F-A5CB-2B78A0B776E0}" dt="2025-06-17T20:47:20.954" v="242" actId="1076"/>
          <ac:picMkLst>
            <pc:docMk/>
            <pc:sldMk cId="1174636956" sldId="258"/>
            <ac:picMk id="2" creationId="{A59FEF1E-FEF4-5C69-7D48-1343C317C68E}"/>
          </ac:picMkLst>
        </pc:picChg>
        <pc:picChg chg="mod">
          <ac:chgData name="Yi-Shiuan Tung" userId="S::yitu9550@colorado.edu::d4bf000f-18b6-421a-a900-736cdbd52794" providerId="AD" clId="Web-{7236E08F-57DF-899F-A5CB-2B78A0B776E0}" dt="2025-06-17T20:47:38.033" v="253" actId="1076"/>
          <ac:picMkLst>
            <pc:docMk/>
            <pc:sldMk cId="1174636956" sldId="258"/>
            <ac:picMk id="4" creationId="{F4D16629-4C91-D9DE-4B14-CF96216FF0EC}"/>
          </ac:picMkLst>
        </pc:picChg>
      </pc:sldChg>
      <pc:sldChg chg="modSp mod modShow">
        <pc:chgData name="Yi-Shiuan Tung" userId="S::yitu9550@colorado.edu::d4bf000f-18b6-421a-a900-736cdbd52794" providerId="AD" clId="Web-{7236E08F-57DF-899F-A5CB-2B78A0B776E0}" dt="2025-06-17T22:14:28.234" v="845"/>
        <pc:sldMkLst>
          <pc:docMk/>
          <pc:sldMk cId="2356686541" sldId="259"/>
        </pc:sldMkLst>
        <pc:picChg chg="mod">
          <ac:chgData name="Yi-Shiuan Tung" userId="S::yitu9550@colorado.edu::d4bf000f-18b6-421a-a900-736cdbd52794" providerId="AD" clId="Web-{7236E08F-57DF-899F-A5CB-2B78A0B776E0}" dt="2025-06-17T20:10:52.381" v="1" actId="1076"/>
          <ac:picMkLst>
            <pc:docMk/>
            <pc:sldMk cId="2356686541" sldId="259"/>
            <ac:picMk id="2" creationId="{F783B0F4-912A-18DB-34F9-3BA05EA4526F}"/>
          </ac:picMkLst>
        </pc:picChg>
        <pc:picChg chg="mod">
          <ac:chgData name="Yi-Shiuan Tung" userId="S::yitu9550@colorado.edu::d4bf000f-18b6-421a-a900-736cdbd52794" providerId="AD" clId="Web-{7236E08F-57DF-899F-A5CB-2B78A0B776E0}" dt="2025-06-17T20:10:54.365" v="2" actId="1076"/>
          <ac:picMkLst>
            <pc:docMk/>
            <pc:sldMk cId="2356686541" sldId="259"/>
            <ac:picMk id="3" creationId="{39696445-493E-AA36-C713-618CA4F50230}"/>
          </ac:picMkLst>
        </pc:picChg>
      </pc:sldChg>
      <pc:sldChg chg="modSp mod modShow">
        <pc:chgData name="Yi-Shiuan Tung" userId="S::yitu9550@colorado.edu::d4bf000f-18b6-421a-a900-736cdbd52794" providerId="AD" clId="Web-{7236E08F-57DF-899F-A5CB-2B78A0B776E0}" dt="2025-06-17T21:25:33.921" v="402"/>
        <pc:sldMkLst>
          <pc:docMk/>
          <pc:sldMk cId="3898459059" sldId="260"/>
        </pc:sldMkLst>
        <pc:picChg chg="mod">
          <ac:chgData name="Yi-Shiuan Tung" userId="S::yitu9550@colorado.edu::d4bf000f-18b6-421a-a900-736cdbd52794" providerId="AD" clId="Web-{7236E08F-57DF-899F-A5CB-2B78A0B776E0}" dt="2025-06-17T21:17:52.347" v="367" actId="1076"/>
          <ac:picMkLst>
            <pc:docMk/>
            <pc:sldMk cId="3898459059" sldId="260"/>
            <ac:picMk id="4" creationId="{56D2EC36-5DB7-82C1-8A18-FCE1D19C0DF3}"/>
          </ac:picMkLst>
        </pc:picChg>
        <pc:picChg chg="mod">
          <ac:chgData name="Yi-Shiuan Tung" userId="S::yitu9550@colorado.edu::d4bf000f-18b6-421a-a900-736cdbd52794" providerId="AD" clId="Web-{7236E08F-57DF-899F-A5CB-2B78A0B776E0}" dt="2025-06-17T21:17:56.800" v="368" actId="1076"/>
          <ac:picMkLst>
            <pc:docMk/>
            <pc:sldMk cId="3898459059" sldId="260"/>
            <ac:picMk id="5" creationId="{E19233B4-9284-228F-BC78-4B94611E6F22}"/>
          </ac:picMkLst>
        </pc:picChg>
      </pc:sldChg>
      <pc:sldChg chg="modNotes">
        <pc:chgData name="Yi-Shiuan Tung" userId="S::yitu9550@colorado.edu::d4bf000f-18b6-421a-a900-736cdbd52794" providerId="AD" clId="Web-{7236E08F-57DF-899F-A5CB-2B78A0B776E0}" dt="2025-06-17T22:24:50.703" v="1253"/>
        <pc:sldMkLst>
          <pc:docMk/>
          <pc:sldMk cId="1138454908" sldId="261"/>
        </pc:sldMkLst>
      </pc:sldChg>
      <pc:sldChg chg="modSp">
        <pc:chgData name="Yi-Shiuan Tung" userId="S::yitu9550@colorado.edu::d4bf000f-18b6-421a-a900-736cdbd52794" providerId="AD" clId="Web-{7236E08F-57DF-899F-A5CB-2B78A0B776E0}" dt="2025-06-17T22:39:58.399" v="1359" actId="20577"/>
        <pc:sldMkLst>
          <pc:docMk/>
          <pc:sldMk cId="2623866658" sldId="265"/>
        </pc:sldMkLst>
        <pc:spChg chg="mod">
          <ac:chgData name="Yi-Shiuan Tung" userId="S::yitu9550@colorado.edu::d4bf000f-18b6-421a-a900-736cdbd52794" providerId="AD" clId="Web-{7236E08F-57DF-899F-A5CB-2B78A0B776E0}" dt="2025-06-17T22:39:58.399" v="1359" actId="20577"/>
          <ac:spMkLst>
            <pc:docMk/>
            <pc:sldMk cId="2623866658" sldId="265"/>
            <ac:spMk id="3" creationId="{5F7B44D6-232F-4B41-112C-6920EC2D70DE}"/>
          </ac:spMkLst>
        </pc:spChg>
      </pc:sldChg>
      <pc:sldChg chg="addSp delSp modSp">
        <pc:chgData name="Yi-Shiuan Tung" userId="S::yitu9550@colorado.edu::d4bf000f-18b6-421a-a900-736cdbd52794" providerId="AD" clId="Web-{7236E08F-57DF-899F-A5CB-2B78A0B776E0}" dt="2025-06-17T22:29:06.694" v="1296" actId="20577"/>
        <pc:sldMkLst>
          <pc:docMk/>
          <pc:sldMk cId="3390726078" sldId="266"/>
        </pc:sldMkLst>
        <pc:spChg chg="mod">
          <ac:chgData name="Yi-Shiuan Tung" userId="S::yitu9550@colorado.edu::d4bf000f-18b6-421a-a900-736cdbd52794" providerId="AD" clId="Web-{7236E08F-57DF-899F-A5CB-2B78A0B776E0}" dt="2025-06-17T22:28:06.802" v="1277" actId="20577"/>
          <ac:spMkLst>
            <pc:docMk/>
            <pc:sldMk cId="3390726078" sldId="266"/>
            <ac:spMk id="3" creationId="{EB063380-EAE8-837B-BA3E-12C778CF9A52}"/>
          </ac:spMkLst>
        </pc:spChg>
        <pc:spChg chg="add mod">
          <ac:chgData name="Yi-Shiuan Tung" userId="S::yitu9550@colorado.edu::d4bf000f-18b6-421a-a900-736cdbd52794" providerId="AD" clId="Web-{7236E08F-57DF-899F-A5CB-2B78A0B776E0}" dt="2025-06-17T20:36:18.531" v="95" actId="1076"/>
          <ac:spMkLst>
            <pc:docMk/>
            <pc:sldMk cId="3390726078" sldId="266"/>
            <ac:spMk id="9" creationId="{94905B7E-B327-68C4-1EFB-8E741CC19993}"/>
          </ac:spMkLst>
        </pc:spChg>
        <pc:spChg chg="add mod">
          <ac:chgData name="Yi-Shiuan Tung" userId="S::yitu9550@colorado.edu::d4bf000f-18b6-421a-a900-736cdbd52794" providerId="AD" clId="Web-{7236E08F-57DF-899F-A5CB-2B78A0B776E0}" dt="2025-06-17T20:36:46.078" v="118" actId="1076"/>
          <ac:spMkLst>
            <pc:docMk/>
            <pc:sldMk cId="3390726078" sldId="266"/>
            <ac:spMk id="11" creationId="{DB57ED02-84E8-D163-9F4E-D17D9A91D5BC}"/>
          </ac:spMkLst>
        </pc:spChg>
        <pc:spChg chg="add mod">
          <ac:chgData name="Yi-Shiuan Tung" userId="S::yitu9550@colorado.edu::d4bf000f-18b6-421a-a900-736cdbd52794" providerId="AD" clId="Web-{7236E08F-57DF-899F-A5CB-2B78A0B776E0}" dt="2025-06-17T20:36:36.109" v="114" actId="20577"/>
          <ac:spMkLst>
            <pc:docMk/>
            <pc:sldMk cId="3390726078" sldId="266"/>
            <ac:spMk id="12" creationId="{8FB931DC-4705-6181-420E-24B44006C57E}"/>
          </ac:spMkLst>
        </pc:spChg>
        <pc:spChg chg="add mod">
          <ac:chgData name="Yi-Shiuan Tung" userId="S::yitu9550@colorado.edu::d4bf000f-18b6-421a-a900-736cdbd52794" providerId="AD" clId="Web-{7236E08F-57DF-899F-A5CB-2B78A0B776E0}" dt="2025-06-17T20:37:33.001" v="132" actId="1076"/>
          <ac:spMkLst>
            <pc:docMk/>
            <pc:sldMk cId="3390726078" sldId="266"/>
            <ac:spMk id="15" creationId="{9B4DC029-0241-3D3E-77E6-DDC1C84823CE}"/>
          </ac:spMkLst>
        </pc:spChg>
        <pc:spChg chg="add mod">
          <ac:chgData name="Yi-Shiuan Tung" userId="S::yitu9550@colorado.edu::d4bf000f-18b6-421a-a900-736cdbd52794" providerId="AD" clId="Web-{7236E08F-57DF-899F-A5CB-2B78A0B776E0}" dt="2025-06-17T22:29:06.694" v="1296" actId="20577"/>
          <ac:spMkLst>
            <pc:docMk/>
            <pc:sldMk cId="3390726078" sldId="266"/>
            <ac:spMk id="21" creationId="{0C1B024F-CC72-55EC-95FF-2E2A26789F45}"/>
          </ac:spMkLst>
        </pc:spChg>
        <pc:picChg chg="add mod">
          <ac:chgData name="Yi-Shiuan Tung" userId="S::yitu9550@colorado.edu::d4bf000f-18b6-421a-a900-736cdbd52794" providerId="AD" clId="Web-{7236E08F-57DF-899F-A5CB-2B78A0B776E0}" dt="2025-06-17T20:32:42.978" v="55" actId="1076"/>
          <ac:picMkLst>
            <pc:docMk/>
            <pc:sldMk cId="3390726078" sldId="266"/>
            <ac:picMk id="7" creationId="{9CF6F798-F1AC-1993-3B74-E4B17DC6BAE4}"/>
          </ac:picMkLst>
        </pc:picChg>
        <pc:picChg chg="add mod">
          <ac:chgData name="Yi-Shiuan Tung" userId="S::yitu9550@colorado.edu::d4bf000f-18b6-421a-a900-736cdbd52794" providerId="AD" clId="Web-{7236E08F-57DF-899F-A5CB-2B78A0B776E0}" dt="2025-06-17T22:28:10.505" v="1279" actId="1076"/>
          <ac:picMkLst>
            <pc:docMk/>
            <pc:sldMk cId="3390726078" sldId="266"/>
            <ac:picMk id="17" creationId="{32657BA4-9DAA-03C6-F9A2-4790266AF953}"/>
          </ac:picMkLst>
        </pc:picChg>
        <pc:picChg chg="add mod">
          <ac:chgData name="Yi-Shiuan Tung" userId="S::yitu9550@colorado.edu::d4bf000f-18b6-421a-a900-736cdbd52794" providerId="AD" clId="Web-{7236E08F-57DF-899F-A5CB-2B78A0B776E0}" dt="2025-06-17T22:28:14.130" v="1280" actId="1076"/>
          <ac:picMkLst>
            <pc:docMk/>
            <pc:sldMk cId="3390726078" sldId="266"/>
            <ac:picMk id="18" creationId="{18469AAF-C80A-4725-3A3B-CD44559ADE26}"/>
          </ac:picMkLst>
        </pc:picChg>
        <pc:picChg chg="add mod">
          <ac:chgData name="Yi-Shiuan Tung" userId="S::yitu9550@colorado.edu::d4bf000f-18b6-421a-a900-736cdbd52794" providerId="AD" clId="Web-{7236E08F-57DF-899F-A5CB-2B78A0B776E0}" dt="2025-06-17T22:28:16.615" v="1281" actId="1076"/>
          <ac:picMkLst>
            <pc:docMk/>
            <pc:sldMk cId="3390726078" sldId="266"/>
            <ac:picMk id="19" creationId="{FD4F765C-15FF-422F-DFCB-1AA82B73F18C}"/>
          </ac:picMkLst>
        </pc:picChg>
        <pc:cxnChg chg="add mod">
          <ac:chgData name="Yi-Shiuan Tung" userId="S::yitu9550@colorado.edu::d4bf000f-18b6-421a-a900-736cdbd52794" providerId="AD" clId="Web-{7236E08F-57DF-899F-A5CB-2B78A0B776E0}" dt="2025-06-17T20:34:52.075" v="60" actId="14100"/>
          <ac:cxnSpMkLst>
            <pc:docMk/>
            <pc:sldMk cId="3390726078" sldId="266"/>
            <ac:cxnSpMk id="8" creationId="{BE47BA86-A196-7C4B-6EE8-D2C82AA739C2}"/>
          </ac:cxnSpMkLst>
        </pc:cxnChg>
        <pc:cxnChg chg="add mod">
          <ac:chgData name="Yi-Shiuan Tung" userId="S::yitu9550@colorado.edu::d4bf000f-18b6-421a-a900-736cdbd52794" providerId="AD" clId="Web-{7236E08F-57DF-899F-A5CB-2B78A0B776E0}" dt="2025-06-17T20:36:40.125" v="116" actId="1076"/>
          <ac:cxnSpMkLst>
            <pc:docMk/>
            <pc:sldMk cId="3390726078" sldId="266"/>
            <ac:cxnSpMk id="10" creationId="{7ADF5B01-711B-C934-5491-C86278F56F42}"/>
          </ac:cxnSpMkLst>
        </pc:cxnChg>
        <pc:cxnChg chg="add mod">
          <ac:chgData name="Yi-Shiuan Tung" userId="S::yitu9550@colorado.edu::d4bf000f-18b6-421a-a900-736cdbd52794" providerId="AD" clId="Web-{7236E08F-57DF-899F-A5CB-2B78A0B776E0}" dt="2025-06-17T20:37:02.657" v="124" actId="1076"/>
          <ac:cxnSpMkLst>
            <pc:docMk/>
            <pc:sldMk cId="3390726078" sldId="266"/>
            <ac:cxnSpMk id="13" creationId="{B6AD755B-6843-0F59-6730-E0C449317185}"/>
          </ac:cxnSpMkLst>
        </pc:cxnChg>
        <pc:cxnChg chg="add mod">
          <ac:chgData name="Yi-Shiuan Tung" userId="S::yitu9550@colorado.edu::d4bf000f-18b6-421a-a900-736cdbd52794" providerId="AD" clId="Web-{7236E08F-57DF-899F-A5CB-2B78A0B776E0}" dt="2025-06-17T20:37:14.657" v="127" actId="14100"/>
          <ac:cxnSpMkLst>
            <pc:docMk/>
            <pc:sldMk cId="3390726078" sldId="266"/>
            <ac:cxnSpMk id="14" creationId="{61F15960-D528-B9EE-A6A5-28A2861AB48C}"/>
          </ac:cxnSpMkLst>
        </pc:cxnChg>
        <pc:cxnChg chg="add mod">
          <ac:chgData name="Yi-Shiuan Tung" userId="S::yitu9550@colorado.edu::d4bf000f-18b6-421a-a900-736cdbd52794" providerId="AD" clId="Web-{7236E08F-57DF-899F-A5CB-2B78A0B776E0}" dt="2025-06-17T22:28:54.241" v="1287" actId="14100"/>
          <ac:cxnSpMkLst>
            <pc:docMk/>
            <pc:sldMk cId="3390726078" sldId="266"/>
            <ac:cxnSpMk id="20" creationId="{54CAB063-E08E-8C52-4405-B0D83B5E7D1E}"/>
          </ac:cxnSpMkLst>
        </pc:cxnChg>
      </pc:sldChg>
      <pc:sldChg chg="addSp delSp modSp new mod modShow">
        <pc:chgData name="Yi-Shiuan Tung" userId="S::yitu9550@colorado.edu::d4bf000f-18b6-421a-a900-736cdbd52794" providerId="AD" clId="Web-{7236E08F-57DF-899F-A5CB-2B78A0B776E0}" dt="2025-06-17T22:27:01.785" v="1260"/>
        <pc:sldMkLst>
          <pc:docMk/>
          <pc:sldMk cId="3081276639" sldId="267"/>
        </pc:sldMkLst>
        <pc:spChg chg="add mod">
          <ac:chgData name="Yi-Shiuan Tung" userId="S::yitu9550@colorado.edu::d4bf000f-18b6-421a-a900-736cdbd52794" providerId="AD" clId="Web-{7236E08F-57DF-899F-A5CB-2B78A0B776E0}" dt="2025-06-17T21:55:34" v="706" actId="1076"/>
          <ac:spMkLst>
            <pc:docMk/>
            <pc:sldMk cId="3081276639" sldId="267"/>
            <ac:spMk id="16" creationId="{2DE32F52-CEC2-7BFD-7FCE-23C7B8EAE64E}"/>
          </ac:spMkLst>
        </pc:spChg>
        <pc:picChg chg="add mod ord modCrop">
          <ac:chgData name="Yi-Shiuan Tung" userId="S::yitu9550@colorado.edu::d4bf000f-18b6-421a-a900-736cdbd52794" providerId="AD" clId="Web-{7236E08F-57DF-899F-A5CB-2B78A0B776E0}" dt="2025-06-17T21:49:43.569" v="630" actId="1076"/>
          <ac:picMkLst>
            <pc:docMk/>
            <pc:sldMk cId="3081276639" sldId="267"/>
            <ac:picMk id="4" creationId="{EB08C205-BF5D-5156-FD4C-4A10B433407E}"/>
          </ac:picMkLst>
        </pc:picChg>
        <pc:picChg chg="add mod">
          <ac:chgData name="Yi-Shiuan Tung" userId="S::yitu9550@colorado.edu::d4bf000f-18b6-421a-a900-736cdbd52794" providerId="AD" clId="Web-{7236E08F-57DF-899F-A5CB-2B78A0B776E0}" dt="2025-06-17T21:55:31.657" v="705" actId="1076"/>
          <ac:picMkLst>
            <pc:docMk/>
            <pc:sldMk cId="3081276639" sldId="267"/>
            <ac:picMk id="11" creationId="{50BF6917-D46E-AD31-747E-4F9702CFCD49}"/>
          </ac:picMkLst>
        </pc:picChg>
      </pc:sldChg>
      <pc:sldChg chg="addSp delSp modSp new">
        <pc:chgData name="Yi-Shiuan Tung" userId="S::yitu9550@colorado.edu::d4bf000f-18b6-421a-a900-736cdbd52794" providerId="AD" clId="Web-{7236E08F-57DF-899F-A5CB-2B78A0B776E0}" dt="2025-06-17T21:01:47.274" v="269" actId="1076"/>
        <pc:sldMkLst>
          <pc:docMk/>
          <pc:sldMk cId="1352674218" sldId="268"/>
        </pc:sldMkLst>
        <pc:spChg chg="mod">
          <ac:chgData name="Yi-Shiuan Tung" userId="S::yitu9550@colorado.edu::d4bf000f-18b6-421a-a900-736cdbd52794" providerId="AD" clId="Web-{7236E08F-57DF-899F-A5CB-2B78A0B776E0}" dt="2025-06-17T21:01:34.055" v="264" actId="20577"/>
          <ac:spMkLst>
            <pc:docMk/>
            <pc:sldMk cId="1352674218" sldId="268"/>
            <ac:spMk id="2" creationId="{DFED2E45-3E57-F59D-861D-A6D838145034}"/>
          </ac:spMkLst>
        </pc:spChg>
        <pc:picChg chg="add mod">
          <ac:chgData name="Yi-Shiuan Tung" userId="S::yitu9550@colorado.edu::d4bf000f-18b6-421a-a900-736cdbd52794" providerId="AD" clId="Web-{7236E08F-57DF-899F-A5CB-2B78A0B776E0}" dt="2025-06-17T21:01:47.274" v="269" actId="1076"/>
          <ac:picMkLst>
            <pc:docMk/>
            <pc:sldMk cId="1352674218" sldId="268"/>
            <ac:picMk id="4" creationId="{AFC356EC-B0DA-1586-80DF-5288C744B2C3}"/>
          </ac:picMkLst>
        </pc:picChg>
      </pc:sldChg>
      <pc:sldChg chg="addSp modSp new">
        <pc:chgData name="Yi-Shiuan Tung" userId="S::yitu9550@colorado.edu::d4bf000f-18b6-421a-a900-736cdbd52794" providerId="AD" clId="Web-{7236E08F-57DF-899F-A5CB-2B78A0B776E0}" dt="2025-06-17T22:08:29.662" v="844" actId="1076"/>
        <pc:sldMkLst>
          <pc:docMk/>
          <pc:sldMk cId="3415299315" sldId="269"/>
        </pc:sldMkLst>
        <pc:spChg chg="mod">
          <ac:chgData name="Yi-Shiuan Tung" userId="S::yitu9550@colorado.edu::d4bf000f-18b6-421a-a900-736cdbd52794" providerId="AD" clId="Web-{7236E08F-57DF-899F-A5CB-2B78A0B776E0}" dt="2025-06-17T21:25:29.453" v="401" actId="20577"/>
          <ac:spMkLst>
            <pc:docMk/>
            <pc:sldMk cId="3415299315" sldId="269"/>
            <ac:spMk id="2" creationId="{2DA24B8D-4040-44CA-D794-E80544B4C310}"/>
          </ac:spMkLst>
        </pc:spChg>
        <pc:spChg chg="mod">
          <ac:chgData name="Yi-Shiuan Tung" userId="S::yitu9550@colorado.edu::d4bf000f-18b6-421a-a900-736cdbd52794" providerId="AD" clId="Web-{7236E08F-57DF-899F-A5CB-2B78A0B776E0}" dt="2025-06-17T21:31:11.743" v="521" actId="20577"/>
          <ac:spMkLst>
            <pc:docMk/>
            <pc:sldMk cId="3415299315" sldId="269"/>
            <ac:spMk id="3" creationId="{3C2FFF6C-AD01-606B-31DF-357728B1DA34}"/>
          </ac:spMkLst>
        </pc:spChg>
        <pc:spChg chg="add mod">
          <ac:chgData name="Yi-Shiuan Tung" userId="S::yitu9550@colorado.edu::d4bf000f-18b6-421a-a900-736cdbd52794" providerId="AD" clId="Web-{7236E08F-57DF-899F-A5CB-2B78A0B776E0}" dt="2025-06-17T22:08:29.662" v="844" actId="1076"/>
          <ac:spMkLst>
            <pc:docMk/>
            <pc:sldMk cId="3415299315" sldId="269"/>
            <ac:spMk id="5" creationId="{BC0EA965-DBC5-7611-6662-B812DD80AF5A}"/>
          </ac:spMkLst>
        </pc:spChg>
      </pc:sldChg>
      <pc:sldChg chg="addSp delSp modSp new">
        <pc:chgData name="Yi-Shiuan Tung" userId="S::yitu9550@colorado.edu::d4bf000f-18b6-421a-a900-736cdbd52794" providerId="AD" clId="Web-{7236E08F-57DF-899F-A5CB-2B78A0B776E0}" dt="2025-06-17T22:27:05.441" v="1261" actId="20577"/>
        <pc:sldMkLst>
          <pc:docMk/>
          <pc:sldMk cId="2870343377" sldId="270"/>
        </pc:sldMkLst>
        <pc:spChg chg="add mod">
          <ac:chgData name="Yi-Shiuan Tung" userId="S::yitu9550@colorado.edu::d4bf000f-18b6-421a-a900-736cdbd52794" providerId="AD" clId="Web-{7236E08F-57DF-899F-A5CB-2B78A0B776E0}" dt="2025-06-17T22:06:57.268" v="806" actId="1076"/>
          <ac:spMkLst>
            <pc:docMk/>
            <pc:sldMk cId="2870343377" sldId="270"/>
            <ac:spMk id="9" creationId="{E7847BC0-C03B-3241-D42A-2B339BBF63CA}"/>
          </ac:spMkLst>
        </pc:spChg>
        <pc:spChg chg="add mod">
          <ac:chgData name="Yi-Shiuan Tung" userId="S::yitu9550@colorado.edu::d4bf000f-18b6-421a-a900-736cdbd52794" providerId="AD" clId="Web-{7236E08F-57DF-899F-A5CB-2B78A0B776E0}" dt="2025-06-17T22:07:16.441" v="810" actId="1076"/>
          <ac:spMkLst>
            <pc:docMk/>
            <pc:sldMk cId="2870343377" sldId="270"/>
            <ac:spMk id="12" creationId="{51A8FB90-9B8A-04BE-1280-7280D59E930D}"/>
          </ac:spMkLst>
        </pc:spChg>
        <pc:spChg chg="add mod">
          <ac:chgData name="Yi-Shiuan Tung" userId="S::yitu9550@colorado.edu::d4bf000f-18b6-421a-a900-736cdbd52794" providerId="AD" clId="Web-{7236E08F-57DF-899F-A5CB-2B78A0B776E0}" dt="2025-06-17T22:07:00.019" v="807" actId="1076"/>
          <ac:spMkLst>
            <pc:docMk/>
            <pc:sldMk cId="2870343377" sldId="270"/>
            <ac:spMk id="13" creationId="{E44968B7-5458-A1C3-6D32-FAB6252BAD59}"/>
          </ac:spMkLst>
        </pc:spChg>
        <pc:spChg chg="add mod">
          <ac:chgData name="Yi-Shiuan Tung" userId="S::yitu9550@colorado.edu::d4bf000f-18b6-421a-a900-736cdbd52794" providerId="AD" clId="Web-{7236E08F-57DF-899F-A5CB-2B78A0B776E0}" dt="2025-06-17T22:07:05.784" v="808" actId="1076"/>
          <ac:spMkLst>
            <pc:docMk/>
            <pc:sldMk cId="2870343377" sldId="270"/>
            <ac:spMk id="14" creationId="{2ADFD4A7-0B8C-8DAD-E354-1DCCE8551BE1}"/>
          </ac:spMkLst>
        </pc:spChg>
        <pc:spChg chg="add mod">
          <ac:chgData name="Yi-Shiuan Tung" userId="S::yitu9550@colorado.edu::d4bf000f-18b6-421a-a900-736cdbd52794" providerId="AD" clId="Web-{7236E08F-57DF-899F-A5CB-2B78A0B776E0}" dt="2025-06-17T22:27:05.441" v="1261" actId="20577"/>
          <ac:spMkLst>
            <pc:docMk/>
            <pc:sldMk cId="2870343377" sldId="270"/>
            <ac:spMk id="19" creationId="{F2A55A2C-08F7-C653-207F-420F33DE8F9E}"/>
          </ac:spMkLst>
        </pc:spChg>
        <pc:picChg chg="add mod ord modCrop">
          <ac:chgData name="Yi-Shiuan Tung" userId="S::yitu9550@colorado.edu::d4bf000f-18b6-421a-a900-736cdbd52794" providerId="AD" clId="Web-{7236E08F-57DF-899F-A5CB-2B78A0B776E0}" dt="2025-06-17T22:06:50.034" v="804" actId="1076"/>
          <ac:picMkLst>
            <pc:docMk/>
            <pc:sldMk cId="2870343377" sldId="270"/>
            <ac:picMk id="6" creationId="{4CD2639A-A8EB-3795-3108-0C304748F9FB}"/>
          </ac:picMkLst>
        </pc:picChg>
        <pc:picChg chg="add mod modCrop">
          <ac:chgData name="Yi-Shiuan Tung" userId="S::yitu9550@colorado.edu::d4bf000f-18b6-421a-a900-736cdbd52794" providerId="AD" clId="Web-{7236E08F-57DF-899F-A5CB-2B78A0B776E0}" dt="2025-06-17T22:06:51.409" v="805" actId="1076"/>
          <ac:picMkLst>
            <pc:docMk/>
            <pc:sldMk cId="2870343377" sldId="270"/>
            <ac:picMk id="8" creationId="{4562D591-A859-7EEF-02A0-238555259F9F}"/>
          </ac:picMkLst>
        </pc:picChg>
        <pc:picChg chg="add mod modCrop">
          <ac:chgData name="Yi-Shiuan Tung" userId="S::yitu9550@colorado.edu::d4bf000f-18b6-421a-a900-736cdbd52794" providerId="AD" clId="Web-{7236E08F-57DF-899F-A5CB-2B78A0B776E0}" dt="2025-06-17T22:07:23.050" v="811" actId="1076"/>
          <ac:picMkLst>
            <pc:docMk/>
            <pc:sldMk cId="2870343377" sldId="270"/>
            <ac:picMk id="17" creationId="{C30C041E-1DEA-C229-F215-8ECF398B822F}"/>
          </ac:picMkLst>
        </pc:picChg>
        <pc:picChg chg="add mod">
          <ac:chgData name="Yi-Shiuan Tung" userId="S::yitu9550@colorado.edu::d4bf000f-18b6-421a-a900-736cdbd52794" providerId="AD" clId="Web-{7236E08F-57DF-899F-A5CB-2B78A0B776E0}" dt="2025-06-17T22:08:14.052" v="842" actId="1076"/>
          <ac:picMkLst>
            <pc:docMk/>
            <pc:sldMk cId="2870343377" sldId="270"/>
            <ac:picMk id="21" creationId="{43D76495-F695-6354-DE64-C0AD92BEBF30}"/>
          </ac:picMkLst>
        </pc:picChg>
      </pc:sldChg>
      <pc:sldChg chg="addSp delSp modSp new addAnim">
        <pc:chgData name="Yi-Shiuan Tung" userId="S::yitu9550@colorado.edu::d4bf000f-18b6-421a-a900-736cdbd52794" providerId="AD" clId="Web-{7236E08F-57DF-899F-A5CB-2B78A0B776E0}" dt="2025-06-17T22:40:44.150" v="1397" actId="1076"/>
        <pc:sldMkLst>
          <pc:docMk/>
          <pc:sldMk cId="3824986952" sldId="271"/>
        </pc:sldMkLst>
        <pc:spChg chg="add mod">
          <ac:chgData name="Yi-Shiuan Tung" userId="S::yitu9550@colorado.edu::d4bf000f-18b6-421a-a900-736cdbd52794" providerId="AD" clId="Web-{7236E08F-57DF-899F-A5CB-2B78A0B776E0}" dt="2025-06-17T22:38:21.131" v="1325" actId="1076"/>
          <ac:spMkLst>
            <pc:docMk/>
            <pc:sldMk cId="3824986952" sldId="271"/>
            <ac:spMk id="6" creationId="{D35A689B-4AEE-4EFE-2DD2-417E0814B8D7}"/>
          </ac:spMkLst>
        </pc:spChg>
        <pc:spChg chg="add mod">
          <ac:chgData name="Yi-Shiuan Tung" userId="S::yitu9550@colorado.edu::d4bf000f-18b6-421a-a900-736cdbd52794" providerId="AD" clId="Web-{7236E08F-57DF-899F-A5CB-2B78A0B776E0}" dt="2025-06-17T22:38:17.349" v="1324" actId="1076"/>
          <ac:spMkLst>
            <pc:docMk/>
            <pc:sldMk cId="3824986952" sldId="271"/>
            <ac:spMk id="8" creationId="{C6E5382D-6BFB-DDE3-10F4-B17F45078738}"/>
          </ac:spMkLst>
        </pc:spChg>
        <pc:spChg chg="add mod">
          <ac:chgData name="Yi-Shiuan Tung" userId="S::yitu9550@colorado.edu::d4bf000f-18b6-421a-a900-736cdbd52794" providerId="AD" clId="Web-{7236E08F-57DF-899F-A5CB-2B78A0B776E0}" dt="2025-06-17T22:39:00.069" v="1343" actId="1076"/>
          <ac:spMkLst>
            <pc:docMk/>
            <pc:sldMk cId="3824986952" sldId="271"/>
            <ac:spMk id="10" creationId="{4827B21F-EA7B-22FC-4B12-CC75F5EC7C81}"/>
          </ac:spMkLst>
        </pc:spChg>
        <pc:spChg chg="add mod">
          <ac:chgData name="Yi-Shiuan Tung" userId="S::yitu9550@colorado.edu::d4bf000f-18b6-421a-a900-736cdbd52794" providerId="AD" clId="Web-{7236E08F-57DF-899F-A5CB-2B78A0B776E0}" dt="2025-06-17T22:40:16.040" v="1391" actId="20577"/>
          <ac:spMkLst>
            <pc:docMk/>
            <pc:sldMk cId="3824986952" sldId="271"/>
            <ac:spMk id="14" creationId="{91435D33-401C-1A8A-8BF0-4F935EB5995A}"/>
          </ac:spMkLst>
        </pc:spChg>
        <pc:picChg chg="add mod">
          <ac:chgData name="Yi-Shiuan Tung" userId="S::yitu9550@colorado.edu::d4bf000f-18b6-421a-a900-736cdbd52794" providerId="AD" clId="Web-{7236E08F-57DF-899F-A5CB-2B78A0B776E0}" dt="2025-06-17T22:40:41.463" v="1395" actId="1076"/>
          <ac:picMkLst>
            <pc:docMk/>
            <pc:sldMk cId="3824986952" sldId="271"/>
            <ac:picMk id="4" creationId="{5BA0F17A-9E2A-BD06-92F0-579B0699A461}"/>
          </ac:picMkLst>
        </pc:picChg>
        <pc:picChg chg="add mod">
          <ac:chgData name="Yi-Shiuan Tung" userId="S::yitu9550@colorado.edu::d4bf000f-18b6-421a-a900-736cdbd52794" providerId="AD" clId="Web-{7236E08F-57DF-899F-A5CB-2B78A0B776E0}" dt="2025-06-17T22:40:41.478" v="1396" actId="1076"/>
          <ac:picMkLst>
            <pc:docMk/>
            <pc:sldMk cId="3824986952" sldId="271"/>
            <ac:picMk id="7" creationId="{B0F0D27F-DF03-53BE-B419-A8C2C794E21F}"/>
          </ac:picMkLst>
        </pc:picChg>
        <pc:picChg chg="add mod">
          <ac:chgData name="Yi-Shiuan Tung" userId="S::yitu9550@colorado.edu::d4bf000f-18b6-421a-a900-736cdbd52794" providerId="AD" clId="Web-{7236E08F-57DF-899F-A5CB-2B78A0B776E0}" dt="2025-06-17T22:40:44.150" v="1397" actId="1076"/>
          <ac:picMkLst>
            <pc:docMk/>
            <pc:sldMk cId="3824986952" sldId="271"/>
            <ac:picMk id="9" creationId="{389F6AB1-E729-D68C-DFA2-7A4EAFD301C0}"/>
          </ac:picMkLst>
        </pc:picChg>
        <pc:picChg chg="add">
          <ac:chgData name="Yi-Shiuan Tung" userId="S::yitu9550@colorado.edu::d4bf000f-18b6-421a-a900-736cdbd52794" providerId="AD" clId="Web-{7236E08F-57DF-899F-A5CB-2B78A0B776E0}" dt="2025-06-17T22:39:27.664" v="1344"/>
          <ac:picMkLst>
            <pc:docMk/>
            <pc:sldMk cId="3824986952" sldId="271"/>
            <ac:picMk id="12" creationId="{B977D491-0746-04DA-9936-3D7480DF7496}"/>
          </ac:picMkLst>
        </pc:picChg>
      </pc:sldChg>
      <pc:sldChg chg="new">
        <pc:chgData name="Yi-Shiuan Tung" userId="S::yitu9550@colorado.edu::d4bf000f-18b6-421a-a900-736cdbd52794" providerId="AD" clId="Web-{7236E08F-57DF-899F-A5CB-2B78A0B776E0}" dt="2025-06-17T22:27:19.051" v="1262"/>
        <pc:sldMkLst>
          <pc:docMk/>
          <pc:sldMk cId="3993893625" sldId="272"/>
        </pc:sldMkLst>
      </pc:sldChg>
    </pc:docChg>
  </pc:docChgLst>
  <pc:docChgLst>
    <pc:chgData name="Yi-Shiuan Tung" userId="S::yitu9550@colorado.edu::d4bf000f-18b6-421a-a900-736cdbd52794" providerId="AD" clId="Web-{F334A58C-266A-41C9-B3B7-25334B28AD6A}"/>
    <pc:docChg chg="addSld delSld modSld">
      <pc:chgData name="Yi-Shiuan Tung" userId="S::yitu9550@colorado.edu::d4bf000f-18b6-421a-a900-736cdbd52794" providerId="AD" clId="Web-{F334A58C-266A-41C9-B3B7-25334B28AD6A}" dt="2025-06-16T22:52:45.039" v="952" actId="20577"/>
      <pc:docMkLst>
        <pc:docMk/>
      </pc:docMkLst>
      <pc:sldChg chg="addSp modSp">
        <pc:chgData name="Yi-Shiuan Tung" userId="S::yitu9550@colorado.edu::d4bf000f-18b6-421a-a900-736cdbd52794" providerId="AD" clId="Web-{F334A58C-266A-41C9-B3B7-25334B28AD6A}" dt="2025-06-16T20:48:52.611" v="885" actId="1076"/>
        <pc:sldMkLst>
          <pc:docMk/>
          <pc:sldMk cId="1174636956" sldId="258"/>
        </pc:sldMkLst>
        <pc:picChg chg="add mod">
          <ac:chgData name="Yi-Shiuan Tung" userId="S::yitu9550@colorado.edu::d4bf000f-18b6-421a-a900-736cdbd52794" providerId="AD" clId="Web-{F334A58C-266A-41C9-B3B7-25334B28AD6A}" dt="2025-06-16T20:48:52.611" v="885" actId="1076"/>
          <ac:picMkLst>
            <pc:docMk/>
            <pc:sldMk cId="1174636956" sldId="258"/>
            <ac:picMk id="2" creationId="{A59FEF1E-FEF4-5C69-7D48-1343C317C68E}"/>
          </ac:picMkLst>
        </pc:picChg>
      </pc:sldChg>
      <pc:sldChg chg="addSp modSp">
        <pc:chgData name="Yi-Shiuan Tung" userId="S::yitu9550@colorado.edu::d4bf000f-18b6-421a-a900-736cdbd52794" providerId="AD" clId="Web-{F334A58C-266A-41C9-B3B7-25334B28AD6A}" dt="2025-06-16T20:49:33.471" v="892" actId="1076"/>
        <pc:sldMkLst>
          <pc:docMk/>
          <pc:sldMk cId="2356686541" sldId="259"/>
        </pc:sldMkLst>
        <pc:picChg chg="add mod">
          <ac:chgData name="Yi-Shiuan Tung" userId="S::yitu9550@colorado.edu::d4bf000f-18b6-421a-a900-736cdbd52794" providerId="AD" clId="Web-{F334A58C-266A-41C9-B3B7-25334B28AD6A}" dt="2025-06-16T20:49:14.424" v="887" actId="1076"/>
          <ac:picMkLst>
            <pc:docMk/>
            <pc:sldMk cId="2356686541" sldId="259"/>
            <ac:picMk id="2" creationId="{F783B0F4-912A-18DB-34F9-3BA05EA4526F}"/>
          </ac:picMkLst>
        </pc:picChg>
        <pc:picChg chg="add mod">
          <ac:chgData name="Yi-Shiuan Tung" userId="S::yitu9550@colorado.edu::d4bf000f-18b6-421a-a900-736cdbd52794" providerId="AD" clId="Web-{F334A58C-266A-41C9-B3B7-25334B28AD6A}" dt="2025-06-16T20:49:33.471" v="892" actId="1076"/>
          <ac:picMkLst>
            <pc:docMk/>
            <pc:sldMk cId="2356686541" sldId="259"/>
            <ac:picMk id="3" creationId="{39696445-493E-AA36-C713-618CA4F50230}"/>
          </ac:picMkLst>
        </pc:picChg>
      </pc:sldChg>
      <pc:sldChg chg="addSp delSp modSp">
        <pc:chgData name="Yi-Shiuan Tung" userId="S::yitu9550@colorado.edu::d4bf000f-18b6-421a-a900-736cdbd52794" providerId="AD" clId="Web-{F334A58C-266A-41C9-B3B7-25334B28AD6A}" dt="2025-06-16T20:42:48.997" v="733" actId="14100"/>
        <pc:sldMkLst>
          <pc:docMk/>
          <pc:sldMk cId="4061773697" sldId="262"/>
        </pc:sldMkLst>
        <pc:spChg chg="mod">
          <ac:chgData name="Yi-Shiuan Tung" userId="S::yitu9550@colorado.edu::d4bf000f-18b6-421a-a900-736cdbd52794" providerId="AD" clId="Web-{F334A58C-266A-41C9-B3B7-25334B28AD6A}" dt="2025-06-16T20:40:24.354" v="652" actId="14100"/>
          <ac:spMkLst>
            <pc:docMk/>
            <pc:sldMk cId="4061773697" sldId="262"/>
            <ac:spMk id="3" creationId="{8BFB5FC5-4A2C-B3B2-E22D-E6DB90C09345}"/>
          </ac:spMkLst>
        </pc:spChg>
        <pc:spChg chg="mod">
          <ac:chgData name="Yi-Shiuan Tung" userId="S::yitu9550@colorado.edu::d4bf000f-18b6-421a-a900-736cdbd52794" providerId="AD" clId="Web-{F334A58C-266A-41C9-B3B7-25334B28AD6A}" dt="2025-06-16T17:31:53.374" v="108" actId="20577"/>
          <ac:spMkLst>
            <pc:docMk/>
            <pc:sldMk cId="4061773697" sldId="262"/>
            <ac:spMk id="4" creationId="{3AE9191A-CEC6-0C05-378A-3BC229CF8D18}"/>
          </ac:spMkLst>
        </pc:spChg>
        <pc:spChg chg="add mod">
          <ac:chgData name="Yi-Shiuan Tung" userId="S::yitu9550@colorado.edu::d4bf000f-18b6-421a-a900-736cdbd52794" providerId="AD" clId="Web-{F334A58C-266A-41C9-B3B7-25334B28AD6A}" dt="2025-06-16T17:30:00.963" v="3" actId="1076"/>
          <ac:spMkLst>
            <pc:docMk/>
            <pc:sldMk cId="4061773697" sldId="262"/>
            <ac:spMk id="6" creationId="{770FE025-1A8B-42A5-7AFD-1B716060C5D5}"/>
          </ac:spMkLst>
        </pc:spChg>
        <pc:spChg chg="add mod">
          <ac:chgData name="Yi-Shiuan Tung" userId="S::yitu9550@colorado.edu::d4bf000f-18b6-421a-a900-736cdbd52794" providerId="AD" clId="Web-{F334A58C-266A-41C9-B3B7-25334B28AD6A}" dt="2025-06-16T20:42:48.997" v="733" actId="14100"/>
          <ac:spMkLst>
            <pc:docMk/>
            <pc:sldMk cId="4061773697" sldId="262"/>
            <ac:spMk id="12" creationId="{3125DB91-2520-099D-0ACE-B1CBF79DFB11}"/>
          </ac:spMkLst>
        </pc:spChg>
        <pc:picChg chg="add mod">
          <ac:chgData name="Yi-Shiuan Tung" userId="S::yitu9550@colorado.edu::d4bf000f-18b6-421a-a900-736cdbd52794" providerId="AD" clId="Web-{F334A58C-266A-41C9-B3B7-25334B28AD6A}" dt="2025-06-16T20:40:43.667" v="667" actId="1076"/>
          <ac:picMkLst>
            <pc:docMk/>
            <pc:sldMk cId="4061773697" sldId="262"/>
            <ac:picMk id="5" creationId="{3B359BBB-967B-C5F9-E443-7C637A3FDD83}"/>
          </ac:picMkLst>
        </pc:picChg>
      </pc:sldChg>
      <pc:sldChg chg="addSp delSp modSp new mod setBg">
        <pc:chgData name="Yi-Shiuan Tung" userId="S::yitu9550@colorado.edu::d4bf000f-18b6-421a-a900-736cdbd52794" providerId="AD" clId="Web-{F334A58C-266A-41C9-B3B7-25334B28AD6A}" dt="2025-06-16T20:44:16.154" v="747"/>
        <pc:sldMkLst>
          <pc:docMk/>
          <pc:sldMk cId="2447186146" sldId="263"/>
        </pc:sldMkLst>
        <pc:spChg chg="mod">
          <ac:chgData name="Yi-Shiuan Tung" userId="S::yitu9550@colorado.edu::d4bf000f-18b6-421a-a900-736cdbd52794" providerId="AD" clId="Web-{F334A58C-266A-41C9-B3B7-25334B28AD6A}" dt="2025-06-16T20:18:02.257" v="429" actId="20577"/>
          <ac:spMkLst>
            <pc:docMk/>
            <pc:sldMk cId="2447186146" sldId="263"/>
            <ac:spMk id="2" creationId="{588E7B0F-68DB-6E99-AF3A-3B7773864FA4}"/>
          </ac:spMkLst>
        </pc:spChg>
        <pc:spChg chg="add del mod">
          <ac:chgData name="Yi-Shiuan Tung" userId="S::yitu9550@colorado.edu::d4bf000f-18b6-421a-a900-736cdbd52794" providerId="AD" clId="Web-{F334A58C-266A-41C9-B3B7-25334B28AD6A}" dt="2025-06-16T20:18:27.492" v="438" actId="20577"/>
          <ac:spMkLst>
            <pc:docMk/>
            <pc:sldMk cId="2447186146" sldId="263"/>
            <ac:spMk id="9" creationId="{CAB86EEA-1D0E-861A-7A2B-91C6E41532D3}"/>
          </ac:spMkLst>
        </pc:spChg>
        <pc:picChg chg="add mod">
          <ac:chgData name="Yi-Shiuan Tung" userId="S::yitu9550@colorado.edu::d4bf000f-18b6-421a-a900-736cdbd52794" providerId="AD" clId="Web-{F334A58C-266A-41C9-B3B7-25334B28AD6A}" dt="2025-06-16T20:18:52.086" v="448" actId="1076"/>
          <ac:picMkLst>
            <pc:docMk/>
            <pc:sldMk cId="2447186146" sldId="263"/>
            <ac:picMk id="8" creationId="{640FFEA7-DD93-1073-6F7E-A2C50E8D331D}"/>
          </ac:picMkLst>
        </pc:picChg>
        <pc:picChg chg="add mod">
          <ac:chgData name="Yi-Shiuan Tung" userId="S::yitu9550@colorado.edu::d4bf000f-18b6-421a-a900-736cdbd52794" providerId="AD" clId="Web-{F334A58C-266A-41C9-B3B7-25334B28AD6A}" dt="2025-06-16T20:19:05.914" v="451" actId="14100"/>
          <ac:picMkLst>
            <pc:docMk/>
            <pc:sldMk cId="2447186146" sldId="263"/>
            <ac:picMk id="11" creationId="{EE017334-B1B8-DA69-AA63-7A152CE25D04}"/>
          </ac:picMkLst>
        </pc:picChg>
        <pc:cxnChg chg="add mod">
          <ac:chgData name="Yi-Shiuan Tung" userId="S::yitu9550@colorado.edu::d4bf000f-18b6-421a-a900-736cdbd52794" providerId="AD" clId="Web-{F334A58C-266A-41C9-B3B7-25334B28AD6A}" dt="2025-06-16T20:24:50.231" v="499"/>
          <ac:cxnSpMkLst>
            <pc:docMk/>
            <pc:sldMk cId="2447186146" sldId="263"/>
            <ac:cxnSpMk id="16" creationId="{CC866BC3-0CDD-8303-EA1B-6F68BBBADA7A}"/>
          </ac:cxnSpMkLst>
        </pc:cxnChg>
        <pc:cxnChg chg="add mod">
          <ac:chgData name="Yi-Shiuan Tung" userId="S::yitu9550@colorado.edu::d4bf000f-18b6-421a-a900-736cdbd52794" providerId="AD" clId="Web-{F334A58C-266A-41C9-B3B7-25334B28AD6A}" dt="2025-06-16T20:24:40.653" v="498"/>
          <ac:cxnSpMkLst>
            <pc:docMk/>
            <pc:sldMk cId="2447186146" sldId="263"/>
            <ac:cxnSpMk id="17" creationId="{F13022C9-C5AA-9656-2652-ADDB3F16D8EC}"/>
          </ac:cxnSpMkLst>
        </pc:cxnChg>
        <pc:cxnChg chg="add mod">
          <ac:chgData name="Yi-Shiuan Tung" userId="S::yitu9550@colorado.edu::d4bf000f-18b6-421a-a900-736cdbd52794" providerId="AD" clId="Web-{F334A58C-266A-41C9-B3B7-25334B28AD6A}" dt="2025-06-16T20:24:34.544" v="497"/>
          <ac:cxnSpMkLst>
            <pc:docMk/>
            <pc:sldMk cId="2447186146" sldId="263"/>
            <ac:cxnSpMk id="18" creationId="{EAEFFADD-7DAC-8625-D44C-B9154A27A09A}"/>
          </ac:cxnSpMkLst>
        </pc:cxnChg>
        <pc:cxnChg chg="add mod">
          <ac:chgData name="Yi-Shiuan Tung" userId="S::yitu9550@colorado.edu::d4bf000f-18b6-421a-a900-736cdbd52794" providerId="AD" clId="Web-{F334A58C-266A-41C9-B3B7-25334B28AD6A}" dt="2025-06-16T20:25:22.607" v="505" actId="1076"/>
          <ac:cxnSpMkLst>
            <pc:docMk/>
            <pc:sldMk cId="2447186146" sldId="263"/>
            <ac:cxnSpMk id="19" creationId="{5E2763CD-4AC1-DE20-BE91-8E13DAED1D7F}"/>
          </ac:cxnSpMkLst>
        </pc:cxnChg>
        <pc:cxnChg chg="add mod">
          <ac:chgData name="Yi-Shiuan Tung" userId="S::yitu9550@colorado.edu::d4bf000f-18b6-421a-a900-736cdbd52794" providerId="AD" clId="Web-{F334A58C-266A-41C9-B3B7-25334B28AD6A}" dt="2025-06-16T20:25:55.295" v="511" actId="14100"/>
          <ac:cxnSpMkLst>
            <pc:docMk/>
            <pc:sldMk cId="2447186146" sldId="263"/>
            <ac:cxnSpMk id="20" creationId="{9F6B588F-21B7-5CF8-8AF5-673F729573CD}"/>
          </ac:cxnSpMkLst>
        </pc:cxnChg>
      </pc:sldChg>
      <pc:sldChg chg="addSp delSp modSp new del">
        <pc:chgData name="Yi-Shiuan Tung" userId="S::yitu9550@colorado.edu::d4bf000f-18b6-421a-a900-736cdbd52794" providerId="AD" clId="Web-{F334A58C-266A-41C9-B3B7-25334B28AD6A}" dt="2025-06-16T20:28:30.391" v="513"/>
        <pc:sldMkLst>
          <pc:docMk/>
          <pc:sldMk cId="789153402" sldId="264"/>
        </pc:sldMkLst>
      </pc:sldChg>
      <pc:sldChg chg="addSp delSp modSp new">
        <pc:chgData name="Yi-Shiuan Tung" userId="S::yitu9550@colorado.edu::d4bf000f-18b6-421a-a900-736cdbd52794" providerId="AD" clId="Web-{F334A58C-266A-41C9-B3B7-25334B28AD6A}" dt="2025-06-16T20:39:53.197" v="649"/>
        <pc:sldMkLst>
          <pc:docMk/>
          <pc:sldMk cId="3266580613" sldId="264"/>
        </pc:sldMkLst>
        <pc:spChg chg="mod">
          <ac:chgData name="Yi-Shiuan Tung" userId="S::yitu9550@colorado.edu::d4bf000f-18b6-421a-a900-736cdbd52794" providerId="AD" clId="Web-{F334A58C-266A-41C9-B3B7-25334B28AD6A}" dt="2025-06-16T20:28:44" v="524" actId="20577"/>
          <ac:spMkLst>
            <pc:docMk/>
            <pc:sldMk cId="3266580613" sldId="264"/>
            <ac:spMk id="2" creationId="{D8CF15E4-F656-D02C-B897-C436B119E279}"/>
          </ac:spMkLst>
        </pc:spChg>
        <pc:spChg chg="mod">
          <ac:chgData name="Yi-Shiuan Tung" userId="S::yitu9550@colorado.edu::d4bf000f-18b6-421a-a900-736cdbd52794" providerId="AD" clId="Web-{F334A58C-266A-41C9-B3B7-25334B28AD6A}" dt="2025-06-16T20:30:02.001" v="585" actId="20577"/>
          <ac:spMkLst>
            <pc:docMk/>
            <pc:sldMk cId="3266580613" sldId="264"/>
            <ac:spMk id="3" creationId="{737424F7-27C7-A83E-CAAE-0104D7385E96}"/>
          </ac:spMkLst>
        </pc:spChg>
        <pc:picChg chg="add mod">
          <ac:chgData name="Yi-Shiuan Tung" userId="S::yitu9550@colorado.edu::d4bf000f-18b6-421a-a900-736cdbd52794" providerId="AD" clId="Web-{F334A58C-266A-41C9-B3B7-25334B28AD6A}" dt="2025-06-16T20:35:29.131" v="616" actId="1076"/>
          <ac:picMkLst>
            <pc:docMk/>
            <pc:sldMk cId="3266580613" sldId="264"/>
            <ac:picMk id="4" creationId="{A90D97EF-6B54-9F10-F018-2F5749BF1D03}"/>
          </ac:picMkLst>
        </pc:picChg>
        <pc:picChg chg="add mod">
          <ac:chgData name="Yi-Shiuan Tung" userId="S::yitu9550@colorado.edu::d4bf000f-18b6-421a-a900-736cdbd52794" providerId="AD" clId="Web-{F334A58C-266A-41C9-B3B7-25334B28AD6A}" dt="2025-06-16T20:35:24.537" v="615" actId="1076"/>
          <ac:picMkLst>
            <pc:docMk/>
            <pc:sldMk cId="3266580613" sldId="264"/>
            <ac:picMk id="5" creationId="{DEF03869-8300-14A7-1747-8A3D94BC01C9}"/>
          </ac:picMkLst>
        </pc:picChg>
        <pc:picChg chg="add mod">
          <ac:chgData name="Yi-Shiuan Tung" userId="S::yitu9550@colorado.edu::d4bf000f-18b6-421a-a900-736cdbd52794" providerId="AD" clId="Web-{F334A58C-266A-41C9-B3B7-25334B28AD6A}" dt="2025-06-16T20:35:39.444" v="620" actId="1076"/>
          <ac:picMkLst>
            <pc:docMk/>
            <pc:sldMk cId="3266580613" sldId="264"/>
            <ac:picMk id="8" creationId="{E7600DF4-0BAF-2C38-DCA0-A40DE139DCDE}"/>
          </ac:picMkLst>
        </pc:picChg>
        <pc:cxnChg chg="add mod">
          <ac:chgData name="Yi-Shiuan Tung" userId="S::yitu9550@colorado.edu::d4bf000f-18b6-421a-a900-736cdbd52794" providerId="AD" clId="Web-{F334A58C-266A-41C9-B3B7-25334B28AD6A}" dt="2025-06-16T20:36:27.288" v="626"/>
          <ac:cxnSpMkLst>
            <pc:docMk/>
            <pc:sldMk cId="3266580613" sldId="264"/>
            <ac:cxnSpMk id="7" creationId="{573652EA-41BC-B65C-6ABF-C8EE6BADA5C2}"/>
          </ac:cxnSpMkLst>
        </pc:cxnChg>
        <pc:cxnChg chg="add mod">
          <ac:chgData name="Yi-Shiuan Tung" userId="S::yitu9550@colorado.edu::d4bf000f-18b6-421a-a900-736cdbd52794" providerId="AD" clId="Web-{F334A58C-266A-41C9-B3B7-25334B28AD6A}" dt="2025-06-16T20:36:50.960" v="630"/>
          <ac:cxnSpMkLst>
            <pc:docMk/>
            <pc:sldMk cId="3266580613" sldId="264"/>
            <ac:cxnSpMk id="9" creationId="{8AD0C3E4-676E-4449-0B1C-E0904EF641BB}"/>
          </ac:cxnSpMkLst>
        </pc:cxnChg>
      </pc:sldChg>
      <pc:sldChg chg="addSp modSp new">
        <pc:chgData name="Yi-Shiuan Tung" userId="S::yitu9550@colorado.edu::d4bf000f-18b6-421a-a900-736cdbd52794" providerId="AD" clId="Web-{F334A58C-266A-41C9-B3B7-25334B28AD6A}" dt="2025-06-16T20:45:24.046" v="880" actId="20577"/>
        <pc:sldMkLst>
          <pc:docMk/>
          <pc:sldMk cId="2623866658" sldId="265"/>
        </pc:sldMkLst>
        <pc:spChg chg="mod">
          <ac:chgData name="Yi-Shiuan Tung" userId="S::yitu9550@colorado.edu::d4bf000f-18b6-421a-a900-736cdbd52794" providerId="AD" clId="Web-{F334A58C-266A-41C9-B3B7-25334B28AD6A}" dt="2025-06-16T20:39:13.197" v="646" actId="20577"/>
          <ac:spMkLst>
            <pc:docMk/>
            <pc:sldMk cId="2623866658" sldId="265"/>
            <ac:spMk id="2" creationId="{8BA9C894-1010-46E9-289B-BBA629BADA4E}"/>
          </ac:spMkLst>
        </pc:spChg>
        <pc:spChg chg="mod">
          <ac:chgData name="Yi-Shiuan Tung" userId="S::yitu9550@colorado.edu::d4bf000f-18b6-421a-a900-736cdbd52794" providerId="AD" clId="Web-{F334A58C-266A-41C9-B3B7-25334B28AD6A}" dt="2025-06-16T20:45:24.046" v="880" actId="20577"/>
          <ac:spMkLst>
            <pc:docMk/>
            <pc:sldMk cId="2623866658" sldId="265"/>
            <ac:spMk id="3" creationId="{5F7B44D6-232F-4B41-112C-6920EC2D70DE}"/>
          </ac:spMkLst>
        </pc:spChg>
        <pc:picChg chg="add mod">
          <ac:chgData name="Yi-Shiuan Tung" userId="S::yitu9550@colorado.edu::d4bf000f-18b6-421a-a900-736cdbd52794" providerId="AD" clId="Web-{F334A58C-266A-41C9-B3B7-25334B28AD6A}" dt="2025-06-16T20:43:30.169" v="742" actId="1076"/>
          <ac:picMkLst>
            <pc:docMk/>
            <pc:sldMk cId="2623866658" sldId="265"/>
            <ac:picMk id="4" creationId="{E5E79832-F7FC-9D53-1B7F-8C9AB931A1E8}"/>
          </ac:picMkLst>
        </pc:picChg>
      </pc:sldChg>
      <pc:sldChg chg="addSp delSp modSp add del replId">
        <pc:chgData name="Yi-Shiuan Tung" userId="S::yitu9550@colorado.edu::d4bf000f-18b6-421a-a900-736cdbd52794" providerId="AD" clId="Web-{F334A58C-266A-41C9-B3B7-25334B28AD6A}" dt="2025-06-16T20:28:30.391" v="512"/>
        <pc:sldMkLst>
          <pc:docMk/>
          <pc:sldMk cId="4149970350" sldId="265"/>
        </pc:sldMkLst>
      </pc:sldChg>
      <pc:sldChg chg="addSp modSp new">
        <pc:chgData name="Yi-Shiuan Tung" userId="S::yitu9550@colorado.edu::d4bf000f-18b6-421a-a900-736cdbd52794" providerId="AD" clId="Web-{F334A58C-266A-41C9-B3B7-25334B28AD6A}" dt="2025-06-16T22:52:45.039" v="952" actId="20577"/>
        <pc:sldMkLst>
          <pc:docMk/>
          <pc:sldMk cId="3390726078" sldId="266"/>
        </pc:sldMkLst>
        <pc:spChg chg="mod">
          <ac:chgData name="Yi-Shiuan Tung" userId="S::yitu9550@colorado.edu::d4bf000f-18b6-421a-a900-736cdbd52794" providerId="AD" clId="Web-{F334A58C-266A-41C9-B3B7-25334B28AD6A}" dt="2025-06-16T20:46:05.515" v="883" actId="20577"/>
          <ac:spMkLst>
            <pc:docMk/>
            <pc:sldMk cId="3390726078" sldId="266"/>
            <ac:spMk id="2" creationId="{FB29B533-CCCB-086E-0CC5-982329B6BF9E}"/>
          </ac:spMkLst>
        </pc:spChg>
        <pc:spChg chg="mod">
          <ac:chgData name="Yi-Shiuan Tung" userId="S::yitu9550@colorado.edu::d4bf000f-18b6-421a-a900-736cdbd52794" providerId="AD" clId="Web-{F334A58C-266A-41C9-B3B7-25334B28AD6A}" dt="2025-06-16T22:52:45.039" v="952" actId="20577"/>
          <ac:spMkLst>
            <pc:docMk/>
            <pc:sldMk cId="3390726078" sldId="266"/>
            <ac:spMk id="3" creationId="{EB063380-EAE8-837B-BA3E-12C778CF9A52}"/>
          </ac:spMkLst>
        </pc:spChg>
      </pc:sldChg>
    </pc:docChg>
  </pc:docChgLst>
  <pc:docChgLst>
    <pc:chgData name="Yi-Shiuan Tung" userId="S::yitu9550@colorado.edu::d4bf000f-18b6-421a-a900-736cdbd52794" providerId="AD" clId="Web-{67751310-1E93-C5AF-4120-98E4C4138B69}"/>
    <pc:docChg chg="addSld modSld">
      <pc:chgData name="Yi-Shiuan Tung" userId="S::yitu9550@colorado.edu::d4bf000f-18b6-421a-a900-736cdbd52794" providerId="AD" clId="Web-{67751310-1E93-C5AF-4120-98E4C4138B69}" dt="2025-06-13T18:38:53.983" v="477"/>
      <pc:docMkLst>
        <pc:docMk/>
      </pc:docMkLst>
      <pc:sldChg chg="modSp">
        <pc:chgData name="Yi-Shiuan Tung" userId="S::yitu9550@colorado.edu::d4bf000f-18b6-421a-a900-736cdbd52794" providerId="AD" clId="Web-{67751310-1E93-C5AF-4120-98E4C4138B69}" dt="2025-06-13T18:05:27.464" v="44" actId="14100"/>
        <pc:sldMkLst>
          <pc:docMk/>
          <pc:sldMk cId="109857222" sldId="256"/>
        </pc:sldMkLst>
        <pc:spChg chg="mod">
          <ac:chgData name="Yi-Shiuan Tung" userId="S::yitu9550@colorado.edu::d4bf000f-18b6-421a-a900-736cdbd52794" providerId="AD" clId="Web-{67751310-1E93-C5AF-4120-98E4C4138B69}" dt="2025-06-13T18:05:03.557" v="22" actId="20577"/>
          <ac:spMkLst>
            <pc:docMk/>
            <pc:sldMk cId="109857222" sldId="256"/>
            <ac:spMk id="2" creationId="{00000000-0000-0000-0000-000000000000}"/>
          </ac:spMkLst>
        </pc:spChg>
        <pc:spChg chg="mod">
          <ac:chgData name="Yi-Shiuan Tung" userId="S::yitu9550@colorado.edu::d4bf000f-18b6-421a-a900-736cdbd52794" providerId="AD" clId="Web-{67751310-1E93-C5AF-4120-98E4C4138B69}" dt="2025-06-13T18:05:27.464" v="44" actId="14100"/>
          <ac:spMkLst>
            <pc:docMk/>
            <pc:sldMk cId="109857222" sldId="256"/>
            <ac:spMk id="3" creationId="{00000000-0000-0000-0000-000000000000}"/>
          </ac:spMkLst>
        </pc:spChg>
      </pc:sldChg>
      <pc:sldChg chg="addSp delSp modSp new mod setBg">
        <pc:chgData name="Yi-Shiuan Tung" userId="S::yitu9550@colorado.edu::d4bf000f-18b6-421a-a900-736cdbd52794" providerId="AD" clId="Web-{67751310-1E93-C5AF-4120-98E4C4138B69}" dt="2025-06-13T18:15:07.088" v="50"/>
        <pc:sldMkLst>
          <pc:docMk/>
          <pc:sldMk cId="4143404163" sldId="257"/>
        </pc:sldMkLst>
        <pc:spChg chg="add">
          <ac:chgData name="Yi-Shiuan Tung" userId="S::yitu9550@colorado.edu::d4bf000f-18b6-421a-a900-736cdbd52794" providerId="AD" clId="Web-{67751310-1E93-C5AF-4120-98E4C4138B69}" dt="2025-06-13T18:15:07.088" v="50"/>
          <ac:spMkLst>
            <pc:docMk/>
            <pc:sldMk cId="4143404163" sldId="257"/>
            <ac:spMk id="9" creationId="{42A4FC2C-047E-45A5-965D-8E1E3BF09BC6}"/>
          </ac:spMkLst>
        </pc:spChg>
        <pc:picChg chg="add mod ord">
          <ac:chgData name="Yi-Shiuan Tung" userId="S::yitu9550@colorado.edu::d4bf000f-18b6-421a-a900-736cdbd52794" providerId="AD" clId="Web-{67751310-1E93-C5AF-4120-98E4C4138B69}" dt="2025-06-13T18:15:07.088" v="50"/>
          <ac:picMkLst>
            <pc:docMk/>
            <pc:sldMk cId="4143404163" sldId="257"/>
            <ac:picMk id="4" creationId="{9A04CC48-5071-296D-0584-82123F2632F3}"/>
          </ac:picMkLst>
        </pc:picChg>
      </pc:sldChg>
      <pc:sldChg chg="addSp delSp modSp new mod setBg modNotes">
        <pc:chgData name="Yi-Shiuan Tung" userId="S::yitu9550@colorado.edu::d4bf000f-18b6-421a-a900-736cdbd52794" providerId="AD" clId="Web-{67751310-1E93-C5AF-4120-98E4C4138B69}" dt="2025-06-13T18:34:18.414" v="367"/>
        <pc:sldMkLst>
          <pc:docMk/>
          <pc:sldMk cId="1174636956" sldId="258"/>
        </pc:sldMkLst>
        <pc:spChg chg="add mod">
          <ac:chgData name="Yi-Shiuan Tung" userId="S::yitu9550@colorado.edu::d4bf000f-18b6-421a-a900-736cdbd52794" providerId="AD" clId="Web-{67751310-1E93-C5AF-4120-98E4C4138B69}" dt="2025-06-13T18:24:57.572" v="125" actId="20577"/>
          <ac:spMkLst>
            <pc:docMk/>
            <pc:sldMk cId="1174636956" sldId="258"/>
            <ac:spMk id="6" creationId="{EC153F82-7E08-2542-3657-A41A8D3FDF9E}"/>
          </ac:spMkLst>
        </pc:spChg>
        <pc:spChg chg="add">
          <ac:chgData name="Yi-Shiuan Tung" userId="S::yitu9550@colorado.edu::d4bf000f-18b6-421a-a900-736cdbd52794" providerId="AD" clId="Web-{67751310-1E93-C5AF-4120-98E4C4138B69}" dt="2025-06-13T18:16:40.044" v="53"/>
          <ac:spMkLst>
            <pc:docMk/>
            <pc:sldMk cId="1174636956" sldId="258"/>
            <ac:spMk id="9" creationId="{42A4FC2C-047E-45A5-965D-8E1E3BF09BC6}"/>
          </ac:spMkLst>
        </pc:spChg>
        <pc:picChg chg="add mod ord">
          <ac:chgData name="Yi-Shiuan Tung" userId="S::yitu9550@colorado.edu::d4bf000f-18b6-421a-a900-736cdbd52794" providerId="AD" clId="Web-{67751310-1E93-C5AF-4120-98E4C4138B69}" dt="2025-06-13T18:24:15.477" v="99" actId="1076"/>
          <ac:picMkLst>
            <pc:docMk/>
            <pc:sldMk cId="1174636956" sldId="258"/>
            <ac:picMk id="4" creationId="{F4D16629-4C91-D9DE-4B14-CF96216FF0EC}"/>
          </ac:picMkLst>
        </pc:picChg>
      </pc:sldChg>
      <pc:sldChg chg="addSp delSp modSp new mod setBg modNotes">
        <pc:chgData name="Yi-Shiuan Tung" userId="S::yitu9550@colorado.edu::d4bf000f-18b6-421a-a900-736cdbd52794" providerId="AD" clId="Web-{67751310-1E93-C5AF-4120-98E4C4138B69}" dt="2025-06-13T18:37:39.700" v="444"/>
        <pc:sldMkLst>
          <pc:docMk/>
          <pc:sldMk cId="2356686541" sldId="259"/>
        </pc:sldMkLst>
        <pc:spChg chg="add">
          <ac:chgData name="Yi-Shiuan Tung" userId="S::yitu9550@colorado.edu::d4bf000f-18b6-421a-a900-736cdbd52794" providerId="AD" clId="Web-{67751310-1E93-C5AF-4120-98E4C4138B69}" dt="2025-06-13T18:35:55.010" v="386"/>
          <ac:spMkLst>
            <pc:docMk/>
            <pc:sldMk cId="2356686541" sldId="259"/>
            <ac:spMk id="14" creationId="{42A4FC2C-047E-45A5-965D-8E1E3BF09BC6}"/>
          </ac:spMkLst>
        </pc:spChg>
        <pc:picChg chg="add mod ord">
          <ac:chgData name="Yi-Shiuan Tung" userId="S::yitu9550@colorado.edu::d4bf000f-18b6-421a-a900-736cdbd52794" providerId="AD" clId="Web-{67751310-1E93-C5AF-4120-98E4C4138B69}" dt="2025-06-13T18:35:55.010" v="386"/>
          <ac:picMkLst>
            <pc:docMk/>
            <pc:sldMk cId="2356686541" sldId="259"/>
            <ac:picMk id="7" creationId="{25DA903F-4B6C-C115-B69B-9DE215F99D88}"/>
          </ac:picMkLst>
        </pc:picChg>
      </pc:sldChg>
      <pc:sldChg chg="addSp delSp modSp new">
        <pc:chgData name="Yi-Shiuan Tung" userId="S::yitu9550@colorado.edu::d4bf000f-18b6-421a-a900-736cdbd52794" providerId="AD" clId="Web-{67751310-1E93-C5AF-4120-98E4C4138B69}" dt="2025-06-13T18:38:48.670" v="476" actId="14100"/>
        <pc:sldMkLst>
          <pc:docMk/>
          <pc:sldMk cId="3898459059" sldId="260"/>
        </pc:sldMkLst>
        <pc:spChg chg="mod">
          <ac:chgData name="Yi-Shiuan Tung" userId="S::yitu9550@colorado.edu::d4bf000f-18b6-421a-a900-736cdbd52794" providerId="AD" clId="Web-{67751310-1E93-C5AF-4120-98E4C4138B69}" dt="2025-06-13T18:38:39.608" v="475" actId="20577"/>
          <ac:spMkLst>
            <pc:docMk/>
            <pc:sldMk cId="3898459059" sldId="260"/>
            <ac:spMk id="2" creationId="{8B5D7DE0-7333-49A0-145A-515309656A36}"/>
          </ac:spMkLst>
        </pc:spChg>
        <pc:picChg chg="add mod ord">
          <ac:chgData name="Yi-Shiuan Tung" userId="S::yitu9550@colorado.edu::d4bf000f-18b6-421a-a900-736cdbd52794" providerId="AD" clId="Web-{67751310-1E93-C5AF-4120-98E4C4138B69}" dt="2025-06-13T18:38:28.076" v="457" actId="1076"/>
          <ac:picMkLst>
            <pc:docMk/>
            <pc:sldMk cId="3898459059" sldId="260"/>
            <ac:picMk id="4" creationId="{56D2EC36-5DB7-82C1-8A18-FCE1D19C0DF3}"/>
          </ac:picMkLst>
        </pc:picChg>
        <pc:picChg chg="add mod">
          <ac:chgData name="Yi-Shiuan Tung" userId="S::yitu9550@colorado.edu::d4bf000f-18b6-421a-a900-736cdbd52794" providerId="AD" clId="Web-{67751310-1E93-C5AF-4120-98E4C4138B69}" dt="2025-06-13T18:38:48.670" v="476" actId="14100"/>
          <ac:picMkLst>
            <pc:docMk/>
            <pc:sldMk cId="3898459059" sldId="260"/>
            <ac:picMk id="5" creationId="{E19233B4-9284-228F-BC78-4B94611E6F22}"/>
          </ac:picMkLst>
        </pc:picChg>
      </pc:sldChg>
      <pc:sldChg chg="new">
        <pc:chgData name="Yi-Shiuan Tung" userId="S::yitu9550@colorado.edu::d4bf000f-18b6-421a-a900-736cdbd52794" providerId="AD" clId="Web-{67751310-1E93-C5AF-4120-98E4C4138B69}" dt="2025-06-13T18:38:53.983" v="477"/>
        <pc:sldMkLst>
          <pc:docMk/>
          <pc:sldMk cId="1138454908" sldId="261"/>
        </pc:sldMkLst>
      </pc:sldChg>
    </pc:docChg>
  </pc:docChgLst>
  <pc:docChgLst>
    <pc:chgData name="Yi-Shiuan Tung" userId="S::yitu9550@colorado.edu::d4bf000f-18b6-421a-a900-736cdbd52794" providerId="AD" clId="Web-{B6BCF46A-729F-6150-96C2-24A59FF1BD50}"/>
    <pc:docChg chg="addSld modSld">
      <pc:chgData name="Yi-Shiuan Tung" userId="S::yitu9550@colorado.edu::d4bf000f-18b6-421a-a900-736cdbd52794" providerId="AD" clId="Web-{B6BCF46A-729F-6150-96C2-24A59FF1BD50}" dt="2025-06-16T16:53:59.727" v="128"/>
      <pc:docMkLst>
        <pc:docMk/>
      </pc:docMkLst>
      <pc:sldChg chg="addSp delSp modSp addAnim">
        <pc:chgData name="Yi-Shiuan Tung" userId="S::yitu9550@colorado.edu::d4bf000f-18b6-421a-a900-736cdbd52794" providerId="AD" clId="Web-{B6BCF46A-729F-6150-96C2-24A59FF1BD50}" dt="2025-06-16T16:53:30.367" v="127" actId="14100"/>
        <pc:sldMkLst>
          <pc:docMk/>
          <pc:sldMk cId="1138454908" sldId="261"/>
        </pc:sldMkLst>
        <pc:spChg chg="mod">
          <ac:chgData name="Yi-Shiuan Tung" userId="S::yitu9550@colorado.edu::d4bf000f-18b6-421a-a900-736cdbd52794" providerId="AD" clId="Web-{B6BCF46A-729F-6150-96C2-24A59FF1BD50}" dt="2025-06-16T16:44:37.846" v="70" actId="20577"/>
          <ac:spMkLst>
            <pc:docMk/>
            <pc:sldMk cId="1138454908" sldId="261"/>
            <ac:spMk id="2" creationId="{EBD8F7A6-075A-B306-A977-65BF6DD29ADB}"/>
          </ac:spMkLst>
        </pc:spChg>
        <pc:spChg chg="mod">
          <ac:chgData name="Yi-Shiuan Tung" userId="S::yitu9550@colorado.edu::d4bf000f-18b6-421a-a900-736cdbd52794" providerId="AD" clId="Web-{B6BCF46A-729F-6150-96C2-24A59FF1BD50}" dt="2025-06-16T16:39:53.999" v="45" actId="20577"/>
          <ac:spMkLst>
            <pc:docMk/>
            <pc:sldMk cId="1138454908" sldId="261"/>
            <ac:spMk id="6" creationId="{5462629D-9873-D2F6-4D39-9219030E2091}"/>
          </ac:spMkLst>
        </pc:spChg>
        <pc:spChg chg="add mod">
          <ac:chgData name="Yi-Shiuan Tung" userId="S::yitu9550@colorado.edu::d4bf000f-18b6-421a-a900-736cdbd52794" providerId="AD" clId="Web-{B6BCF46A-729F-6150-96C2-24A59FF1BD50}" dt="2025-06-16T16:45:11.503" v="78" actId="1076"/>
          <ac:spMkLst>
            <pc:docMk/>
            <pc:sldMk cId="1138454908" sldId="261"/>
            <ac:spMk id="14" creationId="{92DA1A89-7D6B-2608-7B13-55F6E9EEC472}"/>
          </ac:spMkLst>
        </pc:spChg>
        <pc:spChg chg="add mod">
          <ac:chgData name="Yi-Shiuan Tung" userId="S::yitu9550@colorado.edu::d4bf000f-18b6-421a-a900-736cdbd52794" providerId="AD" clId="Web-{B6BCF46A-729F-6150-96C2-24A59FF1BD50}" dt="2025-06-16T16:51:20.303" v="126" actId="14100"/>
          <ac:spMkLst>
            <pc:docMk/>
            <pc:sldMk cId="1138454908" sldId="261"/>
            <ac:spMk id="21" creationId="{69185BDA-05BD-6548-B99F-5542399D2D4B}"/>
          </ac:spMkLst>
        </pc:spChg>
        <pc:picChg chg="add">
          <ac:chgData name="Yi-Shiuan Tung" userId="S::yitu9550@colorado.edu::d4bf000f-18b6-421a-a900-736cdbd52794" providerId="AD" clId="Web-{B6BCF46A-729F-6150-96C2-24A59FF1BD50}" dt="2025-06-16T16:14:54.124" v="0"/>
          <ac:picMkLst>
            <pc:docMk/>
            <pc:sldMk cId="1138454908" sldId="261"/>
            <ac:picMk id="3" creationId="{3AD0B69B-8994-492E-C439-EC51B44709F1}"/>
          </ac:picMkLst>
        </pc:picChg>
        <pc:picChg chg="add">
          <ac:chgData name="Yi-Shiuan Tung" userId="S::yitu9550@colorado.edu::d4bf000f-18b6-421a-a900-736cdbd52794" providerId="AD" clId="Web-{B6BCF46A-729F-6150-96C2-24A59FF1BD50}" dt="2025-06-16T16:14:56.546" v="1"/>
          <ac:picMkLst>
            <pc:docMk/>
            <pc:sldMk cId="1138454908" sldId="261"/>
            <ac:picMk id="4" creationId="{43AD1CB1-4956-EB94-671D-F587F3E494AB}"/>
          </ac:picMkLst>
        </pc:picChg>
        <pc:picChg chg="mod">
          <ac:chgData name="Yi-Shiuan Tung" userId="S::yitu9550@colorado.edu::d4bf000f-18b6-421a-a900-736cdbd52794" providerId="AD" clId="Web-{B6BCF46A-729F-6150-96C2-24A59FF1BD50}" dt="2025-06-16T16:44:35.112" v="66" actId="1076"/>
          <ac:picMkLst>
            <pc:docMk/>
            <pc:sldMk cId="1138454908" sldId="261"/>
            <ac:picMk id="5" creationId="{C4311560-B49D-2B38-1A2C-61D95BF833BD}"/>
          </ac:picMkLst>
        </pc:picChg>
        <pc:picChg chg="add">
          <ac:chgData name="Yi-Shiuan Tung" userId="S::yitu9550@colorado.edu::d4bf000f-18b6-421a-a900-736cdbd52794" providerId="AD" clId="Web-{B6BCF46A-729F-6150-96C2-24A59FF1BD50}" dt="2025-06-16T16:15:08.843" v="2"/>
          <ac:picMkLst>
            <pc:docMk/>
            <pc:sldMk cId="1138454908" sldId="261"/>
            <ac:picMk id="7" creationId="{3AD0B69B-8994-492E-C439-EC51B44709F1}"/>
          </ac:picMkLst>
        </pc:picChg>
        <pc:picChg chg="add mod modCrop">
          <ac:chgData name="Yi-Shiuan Tung" userId="S::yitu9550@colorado.edu::d4bf000f-18b6-421a-a900-736cdbd52794" providerId="AD" clId="Web-{B6BCF46A-729F-6150-96C2-24A59FF1BD50}" dt="2025-06-16T16:44:35.127" v="67" actId="1076"/>
          <ac:picMkLst>
            <pc:docMk/>
            <pc:sldMk cId="1138454908" sldId="261"/>
            <ac:picMk id="8" creationId="{67C71CA1-27A8-C77D-11AB-40EEB4128058}"/>
          </ac:picMkLst>
        </pc:picChg>
        <pc:picChg chg="add del mod">
          <ac:chgData name="Yi-Shiuan Tung" userId="S::yitu9550@colorado.edu::d4bf000f-18b6-421a-a900-736cdbd52794" providerId="AD" clId="Web-{B6BCF46A-729F-6150-96C2-24A59FF1BD50}" dt="2025-06-16T16:44:35.127" v="68" actId="1076"/>
          <ac:picMkLst>
            <pc:docMk/>
            <pc:sldMk cId="1138454908" sldId="261"/>
            <ac:picMk id="9" creationId="{7F95240C-6D56-DF5C-A090-8CA0C164EE9A}"/>
          </ac:picMkLst>
        </pc:picChg>
        <pc:picChg chg="add mod">
          <ac:chgData name="Yi-Shiuan Tung" userId="S::yitu9550@colorado.edu::d4bf000f-18b6-421a-a900-736cdbd52794" providerId="AD" clId="Web-{B6BCF46A-729F-6150-96C2-24A59FF1BD50}" dt="2025-06-16T16:44:35.127" v="69" actId="1076"/>
          <ac:picMkLst>
            <pc:docMk/>
            <pc:sldMk cId="1138454908" sldId="261"/>
            <ac:picMk id="10" creationId="{7C942C93-7988-1617-0E88-A4C87E2350B7}"/>
          </ac:picMkLst>
        </pc:picChg>
        <pc:picChg chg="add mod">
          <ac:chgData name="Yi-Shiuan Tung" userId="S::yitu9550@colorado.edu::d4bf000f-18b6-421a-a900-736cdbd52794" providerId="AD" clId="Web-{B6BCF46A-729F-6150-96C2-24A59FF1BD50}" dt="2025-06-16T16:49:18.021" v="110" actId="1076"/>
          <ac:picMkLst>
            <pc:docMk/>
            <pc:sldMk cId="1138454908" sldId="261"/>
            <ac:picMk id="13" creationId="{F84B898C-8A49-EC62-5F60-8BE74E1B9369}"/>
          </ac:picMkLst>
        </pc:picChg>
        <pc:picChg chg="add mod ord modCrop">
          <ac:chgData name="Yi-Shiuan Tung" userId="S::yitu9550@colorado.edu::d4bf000f-18b6-421a-a900-736cdbd52794" providerId="AD" clId="Web-{B6BCF46A-729F-6150-96C2-24A59FF1BD50}" dt="2025-06-16T16:53:30.367" v="127" actId="14100"/>
          <ac:picMkLst>
            <pc:docMk/>
            <pc:sldMk cId="1138454908" sldId="261"/>
            <ac:picMk id="19" creationId="{409421A3-38ED-FEB6-83E9-B314D05E4F30}"/>
          </ac:picMkLst>
        </pc:picChg>
        <pc:cxnChg chg="add mod">
          <ac:chgData name="Yi-Shiuan Tung" userId="S::yitu9550@colorado.edu::d4bf000f-18b6-421a-a900-736cdbd52794" providerId="AD" clId="Web-{B6BCF46A-729F-6150-96C2-24A59FF1BD50}" dt="2025-06-16T16:45:11.487" v="75" actId="1076"/>
          <ac:cxnSpMkLst>
            <pc:docMk/>
            <pc:sldMk cId="1138454908" sldId="261"/>
            <ac:cxnSpMk id="11" creationId="{04ABFCC7-0181-73ED-7522-A44BE423D9B4}"/>
          </ac:cxnSpMkLst>
        </pc:cxnChg>
        <pc:cxnChg chg="add mod">
          <ac:chgData name="Yi-Shiuan Tung" userId="S::yitu9550@colorado.edu::d4bf000f-18b6-421a-a900-736cdbd52794" providerId="AD" clId="Web-{B6BCF46A-729F-6150-96C2-24A59FF1BD50}" dt="2025-06-16T16:45:11.487" v="76" actId="1076"/>
          <ac:cxnSpMkLst>
            <pc:docMk/>
            <pc:sldMk cId="1138454908" sldId="261"/>
            <ac:cxnSpMk id="12" creationId="{2C689FBA-2E82-AEB5-725F-B6984DFE1883}"/>
          </ac:cxnSpMkLst>
        </pc:cxnChg>
        <pc:cxnChg chg="add mod">
          <ac:chgData name="Yi-Shiuan Tung" userId="S::yitu9550@colorado.edu::d4bf000f-18b6-421a-a900-736cdbd52794" providerId="AD" clId="Web-{B6BCF46A-729F-6150-96C2-24A59FF1BD50}" dt="2025-06-16T16:46:16.347" v="90" actId="1076"/>
          <ac:cxnSpMkLst>
            <pc:docMk/>
            <pc:sldMk cId="1138454908" sldId="261"/>
            <ac:cxnSpMk id="17" creationId="{BC3D6027-477A-0933-0619-E7B4FA6FEE7D}"/>
          </ac:cxnSpMkLst>
        </pc:cxnChg>
        <pc:cxnChg chg="add mod">
          <ac:chgData name="Yi-Shiuan Tung" userId="S::yitu9550@colorado.edu::d4bf000f-18b6-421a-a900-736cdbd52794" providerId="AD" clId="Web-{B6BCF46A-729F-6150-96C2-24A59FF1BD50}" dt="2025-06-16T16:46:16.347" v="91" actId="1076"/>
          <ac:cxnSpMkLst>
            <pc:docMk/>
            <pc:sldMk cId="1138454908" sldId="261"/>
            <ac:cxnSpMk id="18" creationId="{75168173-14F1-13F6-1E35-C0B87C0975ED}"/>
          </ac:cxnSpMkLst>
        </pc:cxnChg>
      </pc:sldChg>
      <pc:sldChg chg="new">
        <pc:chgData name="Yi-Shiuan Tung" userId="S::yitu9550@colorado.edu::d4bf000f-18b6-421a-a900-736cdbd52794" providerId="AD" clId="Web-{B6BCF46A-729F-6150-96C2-24A59FF1BD50}" dt="2025-06-16T16:53:59.727" v="128"/>
        <pc:sldMkLst>
          <pc:docMk/>
          <pc:sldMk cId="4061773697" sldId="262"/>
        </pc:sldMkLst>
      </pc:sldChg>
    </pc:docChg>
  </pc:docChgLst>
  <pc:docChgLst>
    <pc:chgData name="Yi-Shiuan Tung" userId="d4bf000f-18b6-421a-a900-736cdbd52794" providerId="ADAL" clId="{1C851CBA-B15E-448E-8E8A-F6EE75A051DD}"/>
    <pc:docChg chg="undo custSel addSld delSld modSld sldOrd">
      <pc:chgData name="Yi-Shiuan Tung" userId="d4bf000f-18b6-421a-a900-736cdbd52794" providerId="ADAL" clId="{1C851CBA-B15E-448E-8E8A-F6EE75A051DD}" dt="2025-06-25T21:16:44.137" v="3270"/>
      <pc:docMkLst>
        <pc:docMk/>
      </pc:docMkLst>
      <pc:sldChg chg="addSp delSp modSp mod modNotesTx">
        <pc:chgData name="Yi-Shiuan Tung" userId="d4bf000f-18b6-421a-a900-736cdbd52794" providerId="ADAL" clId="{1C851CBA-B15E-448E-8E8A-F6EE75A051DD}" dt="2025-06-19T04:25:52.282" v="2853" actId="207"/>
        <pc:sldMkLst>
          <pc:docMk/>
          <pc:sldMk cId="109857222" sldId="256"/>
        </pc:sldMkLst>
        <pc:spChg chg="mod">
          <ac:chgData name="Yi-Shiuan Tung" userId="d4bf000f-18b6-421a-a900-736cdbd52794" providerId="ADAL" clId="{1C851CBA-B15E-448E-8E8A-F6EE75A051DD}" dt="2025-06-19T04:25:52.282" v="2853" actId="207"/>
          <ac:spMkLst>
            <pc:docMk/>
            <pc:sldMk cId="109857222" sldId="256"/>
            <ac:spMk id="2" creationId="{00000000-0000-0000-0000-000000000000}"/>
          </ac:spMkLst>
        </pc:spChg>
        <pc:spChg chg="mod">
          <ac:chgData name="Yi-Shiuan Tung" userId="d4bf000f-18b6-421a-a900-736cdbd52794" providerId="ADAL" clId="{1C851CBA-B15E-448E-8E8A-F6EE75A051DD}" dt="2025-06-18T18:29:21.965" v="1800" actId="20577"/>
          <ac:spMkLst>
            <pc:docMk/>
            <pc:sldMk cId="109857222" sldId="256"/>
            <ac:spMk id="3" creationId="{00000000-0000-0000-0000-000000000000}"/>
          </ac:spMkLst>
        </pc:spChg>
        <pc:spChg chg="add mod ord">
          <ac:chgData name="Yi-Shiuan Tung" userId="d4bf000f-18b6-421a-a900-736cdbd52794" providerId="ADAL" clId="{1C851CBA-B15E-448E-8E8A-F6EE75A051DD}" dt="2025-06-18T16:39:04.128" v="1642" actId="14100"/>
          <ac:spMkLst>
            <pc:docMk/>
            <pc:sldMk cId="109857222" sldId="256"/>
            <ac:spMk id="8" creationId="{7A629218-751F-F04D-CFC1-5B25B9ED132C}"/>
          </ac:spMkLst>
        </pc:spChg>
        <pc:picChg chg="add mod">
          <ac:chgData name="Yi-Shiuan Tung" userId="d4bf000f-18b6-421a-a900-736cdbd52794" providerId="ADAL" clId="{1C851CBA-B15E-448E-8E8A-F6EE75A051DD}" dt="2025-06-18T16:39:13.030" v="1643" actId="1076"/>
          <ac:picMkLst>
            <pc:docMk/>
            <pc:sldMk cId="109857222" sldId="256"/>
            <ac:picMk id="7" creationId="{77596380-3CB6-D68C-3EBD-9439EE82095A}"/>
          </ac:picMkLst>
        </pc:picChg>
        <pc:picChg chg="add mod">
          <ac:chgData name="Yi-Shiuan Tung" userId="d4bf000f-18b6-421a-a900-736cdbd52794" providerId="ADAL" clId="{1C851CBA-B15E-448E-8E8A-F6EE75A051DD}" dt="2025-06-18T16:38:43.889" v="1640" actId="1076"/>
          <ac:picMkLst>
            <pc:docMk/>
            <pc:sldMk cId="109857222" sldId="256"/>
            <ac:picMk id="10" creationId="{CC6C8EF0-6FDD-7469-F357-69BC4B4B1F57}"/>
          </ac:picMkLst>
        </pc:picChg>
      </pc:sldChg>
      <pc:sldChg chg="modSp mod modNotesTx">
        <pc:chgData name="Yi-Shiuan Tung" userId="d4bf000f-18b6-421a-a900-736cdbd52794" providerId="ADAL" clId="{1C851CBA-B15E-448E-8E8A-F6EE75A051DD}" dt="2025-06-19T19:58:54.553" v="3135" actId="20577"/>
        <pc:sldMkLst>
          <pc:docMk/>
          <pc:sldMk cId="1174636956" sldId="258"/>
        </pc:sldMkLst>
        <pc:spChg chg="mod">
          <ac:chgData name="Yi-Shiuan Tung" userId="d4bf000f-18b6-421a-a900-736cdbd52794" providerId="ADAL" clId="{1C851CBA-B15E-448E-8E8A-F6EE75A051DD}" dt="2025-06-18T04:23:45.584" v="1619" actId="20577"/>
          <ac:spMkLst>
            <pc:docMk/>
            <pc:sldMk cId="1174636956" sldId="258"/>
            <ac:spMk id="6" creationId="{EC153F82-7E08-2542-3657-A41A8D3FDF9E}"/>
          </ac:spMkLst>
        </pc:spChg>
        <pc:picChg chg="mod">
          <ac:chgData name="Yi-Shiuan Tung" userId="d4bf000f-18b6-421a-a900-736cdbd52794" providerId="ADAL" clId="{1C851CBA-B15E-448E-8E8A-F6EE75A051DD}" dt="2025-06-18T21:46:52.955" v="2508" actId="1076"/>
          <ac:picMkLst>
            <pc:docMk/>
            <pc:sldMk cId="1174636956" sldId="258"/>
            <ac:picMk id="4" creationId="{F4D16629-4C91-D9DE-4B14-CF96216FF0EC}"/>
          </ac:picMkLst>
        </pc:picChg>
      </pc:sldChg>
      <pc:sldChg chg="ord">
        <pc:chgData name="Yi-Shiuan Tung" userId="d4bf000f-18b6-421a-a900-736cdbd52794" providerId="ADAL" clId="{1C851CBA-B15E-448E-8E8A-F6EE75A051DD}" dt="2025-06-19T19:25:48.752" v="2956"/>
        <pc:sldMkLst>
          <pc:docMk/>
          <pc:sldMk cId="2356686541" sldId="259"/>
        </pc:sldMkLst>
      </pc:sldChg>
      <pc:sldChg chg="ord">
        <pc:chgData name="Yi-Shiuan Tung" userId="d4bf000f-18b6-421a-a900-736cdbd52794" providerId="ADAL" clId="{1C851CBA-B15E-448E-8E8A-F6EE75A051DD}" dt="2025-06-19T19:25:48.752" v="2956"/>
        <pc:sldMkLst>
          <pc:docMk/>
          <pc:sldMk cId="3898459059" sldId="260"/>
        </pc:sldMkLst>
      </pc:sldChg>
      <pc:sldChg chg="addSp delSp modSp mod addAnim delAnim modAnim modNotesTx">
        <pc:chgData name="Yi-Shiuan Tung" userId="d4bf000f-18b6-421a-a900-736cdbd52794" providerId="ADAL" clId="{1C851CBA-B15E-448E-8E8A-F6EE75A051DD}" dt="2025-06-25T21:16:44.137" v="3270"/>
        <pc:sldMkLst>
          <pc:docMk/>
          <pc:sldMk cId="1138454908" sldId="261"/>
        </pc:sldMkLst>
        <pc:spChg chg="mod">
          <ac:chgData name="Yi-Shiuan Tung" userId="d4bf000f-18b6-421a-a900-736cdbd52794" providerId="ADAL" clId="{1C851CBA-B15E-448E-8E8A-F6EE75A051DD}" dt="2025-06-16T17:22:51.050" v="391" actId="20577"/>
          <ac:spMkLst>
            <pc:docMk/>
            <pc:sldMk cId="1138454908" sldId="261"/>
            <ac:spMk id="2" creationId="{EBD8F7A6-075A-B306-A977-65BF6DD29ADB}"/>
          </ac:spMkLst>
        </pc:spChg>
        <pc:spChg chg="add mod">
          <ac:chgData name="Yi-Shiuan Tung" userId="d4bf000f-18b6-421a-a900-736cdbd52794" providerId="ADAL" clId="{1C851CBA-B15E-448E-8E8A-F6EE75A051DD}" dt="2025-06-19T19:23:34.523" v="2951" actId="1036"/>
          <ac:spMkLst>
            <pc:docMk/>
            <pc:sldMk cId="1138454908" sldId="261"/>
            <ac:spMk id="6" creationId="{5462629D-9873-D2F6-4D39-9219030E2091}"/>
          </ac:spMkLst>
        </pc:spChg>
        <pc:spChg chg="mod">
          <ac:chgData name="Yi-Shiuan Tung" userId="d4bf000f-18b6-421a-a900-736cdbd52794" providerId="ADAL" clId="{1C851CBA-B15E-448E-8E8A-F6EE75A051DD}" dt="2025-06-16T17:20:58.921" v="318" actId="1036"/>
          <ac:spMkLst>
            <pc:docMk/>
            <pc:sldMk cId="1138454908" sldId="261"/>
            <ac:spMk id="14" creationId="{92DA1A89-7D6B-2608-7B13-55F6E9EEC472}"/>
          </ac:spMkLst>
        </pc:spChg>
        <pc:spChg chg="add mod">
          <ac:chgData name="Yi-Shiuan Tung" userId="d4bf000f-18b6-421a-a900-736cdbd52794" providerId="ADAL" clId="{1C851CBA-B15E-448E-8E8A-F6EE75A051DD}" dt="2025-06-16T17:20:58.921" v="318" actId="1036"/>
          <ac:spMkLst>
            <pc:docMk/>
            <pc:sldMk cId="1138454908" sldId="261"/>
            <ac:spMk id="15" creationId="{5812AA9C-AA6D-FB5A-AB2B-6E308884A345}"/>
          </ac:spMkLst>
        </pc:spChg>
        <pc:spChg chg="add mod">
          <ac:chgData name="Yi-Shiuan Tung" userId="d4bf000f-18b6-421a-a900-736cdbd52794" providerId="ADAL" clId="{1C851CBA-B15E-448E-8E8A-F6EE75A051DD}" dt="2025-06-16T17:21:17.899" v="337" actId="1036"/>
          <ac:spMkLst>
            <pc:docMk/>
            <pc:sldMk cId="1138454908" sldId="261"/>
            <ac:spMk id="16" creationId="{72988657-8993-9A99-9936-629DE76B620D}"/>
          </ac:spMkLst>
        </pc:spChg>
        <pc:spChg chg="add mod">
          <ac:chgData name="Yi-Shiuan Tung" userId="d4bf000f-18b6-421a-a900-736cdbd52794" providerId="ADAL" clId="{1C851CBA-B15E-448E-8E8A-F6EE75A051DD}" dt="2025-06-16T17:20:58.921" v="318" actId="1036"/>
          <ac:spMkLst>
            <pc:docMk/>
            <pc:sldMk cId="1138454908" sldId="261"/>
            <ac:spMk id="20" creationId="{65CAA249-9E84-1980-F3BD-5C96E942CAE0}"/>
          </ac:spMkLst>
        </pc:spChg>
        <pc:spChg chg="mod">
          <ac:chgData name="Yi-Shiuan Tung" userId="d4bf000f-18b6-421a-a900-736cdbd52794" providerId="ADAL" clId="{1C851CBA-B15E-448E-8E8A-F6EE75A051DD}" dt="2025-06-16T17:20:58.921" v="318" actId="1036"/>
          <ac:spMkLst>
            <pc:docMk/>
            <pc:sldMk cId="1138454908" sldId="261"/>
            <ac:spMk id="21" creationId="{69185BDA-05BD-6548-B99F-5542399D2D4B}"/>
          </ac:spMkLst>
        </pc:spChg>
        <pc:spChg chg="add mod">
          <ac:chgData name="Yi-Shiuan Tung" userId="d4bf000f-18b6-421a-a900-736cdbd52794" providerId="ADAL" clId="{1C851CBA-B15E-448E-8E8A-F6EE75A051DD}" dt="2025-06-16T17:20:58.921" v="318" actId="1036"/>
          <ac:spMkLst>
            <pc:docMk/>
            <pc:sldMk cId="1138454908" sldId="261"/>
            <ac:spMk id="22" creationId="{C89FAFCB-CEC9-2DF4-01F2-FBCC53C666F9}"/>
          </ac:spMkLst>
        </pc:spChg>
        <pc:spChg chg="add mod">
          <ac:chgData name="Yi-Shiuan Tung" userId="d4bf000f-18b6-421a-a900-736cdbd52794" providerId="ADAL" clId="{1C851CBA-B15E-448E-8E8A-F6EE75A051DD}" dt="2025-06-16T17:22:11.601" v="384" actId="20577"/>
          <ac:spMkLst>
            <pc:docMk/>
            <pc:sldMk cId="1138454908" sldId="261"/>
            <ac:spMk id="23" creationId="{51E6FA2F-04D1-0D83-ED2D-4633AB9348C1}"/>
          </ac:spMkLst>
        </pc:spChg>
        <pc:spChg chg="add mod">
          <ac:chgData name="Yi-Shiuan Tung" userId="d4bf000f-18b6-421a-a900-736cdbd52794" providerId="ADAL" clId="{1C851CBA-B15E-448E-8E8A-F6EE75A051DD}" dt="2025-06-19T19:22:38.580" v="2897" actId="1076"/>
          <ac:spMkLst>
            <pc:docMk/>
            <pc:sldMk cId="1138454908" sldId="261"/>
            <ac:spMk id="24" creationId="{93BB34D3-6D75-0F93-B68B-A05328D3CE7D}"/>
          </ac:spMkLst>
        </pc:spChg>
        <pc:spChg chg="add del mod">
          <ac:chgData name="Yi-Shiuan Tung" userId="d4bf000f-18b6-421a-a900-736cdbd52794" providerId="ADAL" clId="{1C851CBA-B15E-448E-8E8A-F6EE75A051DD}" dt="2025-06-25T21:16:04.259" v="3267" actId="478"/>
          <ac:spMkLst>
            <pc:docMk/>
            <pc:sldMk cId="1138454908" sldId="261"/>
            <ac:spMk id="25" creationId="{C1D445AE-3CA2-ADA8-7769-6BB81442B1F0}"/>
          </ac:spMkLst>
        </pc:spChg>
        <pc:picChg chg="add mod">
          <ac:chgData name="Yi-Shiuan Tung" userId="d4bf000f-18b6-421a-a900-736cdbd52794" providerId="ADAL" clId="{1C851CBA-B15E-448E-8E8A-F6EE75A051DD}" dt="2025-06-16T16:59:56.480" v="228" actId="1038"/>
          <ac:picMkLst>
            <pc:docMk/>
            <pc:sldMk cId="1138454908" sldId="261"/>
            <ac:picMk id="5" creationId="{C4311560-B49D-2B38-1A2C-61D95BF833BD}"/>
          </ac:picMkLst>
        </pc:picChg>
        <pc:picChg chg="mod">
          <ac:chgData name="Yi-Shiuan Tung" userId="d4bf000f-18b6-421a-a900-736cdbd52794" providerId="ADAL" clId="{1C851CBA-B15E-448E-8E8A-F6EE75A051DD}" dt="2025-06-16T16:59:56.480" v="228" actId="1038"/>
          <ac:picMkLst>
            <pc:docMk/>
            <pc:sldMk cId="1138454908" sldId="261"/>
            <ac:picMk id="8" creationId="{67C71CA1-27A8-C77D-11AB-40EEB4128058}"/>
          </ac:picMkLst>
        </pc:picChg>
        <pc:picChg chg="mod">
          <ac:chgData name="Yi-Shiuan Tung" userId="d4bf000f-18b6-421a-a900-736cdbd52794" providerId="ADAL" clId="{1C851CBA-B15E-448E-8E8A-F6EE75A051DD}" dt="2025-06-16T16:59:56.480" v="228" actId="1038"/>
          <ac:picMkLst>
            <pc:docMk/>
            <pc:sldMk cId="1138454908" sldId="261"/>
            <ac:picMk id="9" creationId="{7F95240C-6D56-DF5C-A090-8CA0C164EE9A}"/>
          </ac:picMkLst>
        </pc:picChg>
        <pc:picChg chg="mod">
          <ac:chgData name="Yi-Shiuan Tung" userId="d4bf000f-18b6-421a-a900-736cdbd52794" providerId="ADAL" clId="{1C851CBA-B15E-448E-8E8A-F6EE75A051DD}" dt="2025-06-16T16:59:56.480" v="228" actId="1038"/>
          <ac:picMkLst>
            <pc:docMk/>
            <pc:sldMk cId="1138454908" sldId="261"/>
            <ac:picMk id="10" creationId="{7C942C93-7988-1617-0E88-A4C87E2350B7}"/>
          </ac:picMkLst>
        </pc:picChg>
        <pc:picChg chg="mod">
          <ac:chgData name="Yi-Shiuan Tung" userId="d4bf000f-18b6-421a-a900-736cdbd52794" providerId="ADAL" clId="{1C851CBA-B15E-448E-8E8A-F6EE75A051DD}" dt="2025-06-16T17:20:58.921" v="318" actId="1036"/>
          <ac:picMkLst>
            <pc:docMk/>
            <pc:sldMk cId="1138454908" sldId="261"/>
            <ac:picMk id="13" creationId="{F84B898C-8A49-EC62-5F60-8BE74E1B9369}"/>
          </ac:picMkLst>
        </pc:picChg>
        <pc:picChg chg="mod">
          <ac:chgData name="Yi-Shiuan Tung" userId="d4bf000f-18b6-421a-a900-736cdbd52794" providerId="ADAL" clId="{1C851CBA-B15E-448E-8E8A-F6EE75A051DD}" dt="2025-06-16T17:20:58.921" v="318" actId="1036"/>
          <ac:picMkLst>
            <pc:docMk/>
            <pc:sldMk cId="1138454908" sldId="261"/>
            <ac:picMk id="19" creationId="{409421A3-38ED-FEB6-83E9-B314D05E4F30}"/>
          </ac:picMkLst>
        </pc:picChg>
        <pc:picChg chg="add mod">
          <ac:chgData name="Yi-Shiuan Tung" userId="d4bf000f-18b6-421a-a900-736cdbd52794" providerId="ADAL" clId="{1C851CBA-B15E-448E-8E8A-F6EE75A051DD}" dt="2025-06-18T16:18:40.102" v="1621" actId="1076"/>
          <ac:picMkLst>
            <pc:docMk/>
            <pc:sldMk cId="1138454908" sldId="261"/>
            <ac:picMk id="1026" creationId="{BFCC2825-4D9C-9800-DFD6-E00EFB520A73}"/>
          </ac:picMkLst>
        </pc:picChg>
        <pc:cxnChg chg="mod">
          <ac:chgData name="Yi-Shiuan Tung" userId="d4bf000f-18b6-421a-a900-736cdbd52794" providerId="ADAL" clId="{1C851CBA-B15E-448E-8E8A-F6EE75A051DD}" dt="2025-06-16T17:00:10.274" v="270" actId="1037"/>
          <ac:cxnSpMkLst>
            <pc:docMk/>
            <pc:sldMk cId="1138454908" sldId="261"/>
            <ac:cxnSpMk id="11" creationId="{04ABFCC7-0181-73ED-7522-A44BE423D9B4}"/>
          </ac:cxnSpMkLst>
        </pc:cxnChg>
        <pc:cxnChg chg="mod">
          <ac:chgData name="Yi-Shiuan Tung" userId="d4bf000f-18b6-421a-a900-736cdbd52794" providerId="ADAL" clId="{1C851CBA-B15E-448E-8E8A-F6EE75A051DD}" dt="2025-06-16T17:00:10.274" v="270" actId="1037"/>
          <ac:cxnSpMkLst>
            <pc:docMk/>
            <pc:sldMk cId="1138454908" sldId="261"/>
            <ac:cxnSpMk id="12" creationId="{2C689FBA-2E82-AEB5-725F-B6984DFE1883}"/>
          </ac:cxnSpMkLst>
        </pc:cxnChg>
        <pc:cxnChg chg="mod">
          <ac:chgData name="Yi-Shiuan Tung" userId="d4bf000f-18b6-421a-a900-736cdbd52794" providerId="ADAL" clId="{1C851CBA-B15E-448E-8E8A-F6EE75A051DD}" dt="2025-06-16T17:20:58.921" v="318" actId="1036"/>
          <ac:cxnSpMkLst>
            <pc:docMk/>
            <pc:sldMk cId="1138454908" sldId="261"/>
            <ac:cxnSpMk id="17" creationId="{BC3D6027-477A-0933-0619-E7B4FA6FEE7D}"/>
          </ac:cxnSpMkLst>
        </pc:cxnChg>
        <pc:cxnChg chg="mod">
          <ac:chgData name="Yi-Shiuan Tung" userId="d4bf000f-18b6-421a-a900-736cdbd52794" providerId="ADAL" clId="{1C851CBA-B15E-448E-8E8A-F6EE75A051DD}" dt="2025-06-16T17:20:58.921" v="318" actId="1036"/>
          <ac:cxnSpMkLst>
            <pc:docMk/>
            <pc:sldMk cId="1138454908" sldId="261"/>
            <ac:cxnSpMk id="18" creationId="{75168173-14F1-13F6-1E35-C0B87C0975ED}"/>
          </ac:cxnSpMkLst>
        </pc:cxnChg>
        <pc:cxnChg chg="add del mod">
          <ac:chgData name="Yi-Shiuan Tung" userId="d4bf000f-18b6-421a-a900-736cdbd52794" providerId="ADAL" clId="{1C851CBA-B15E-448E-8E8A-F6EE75A051DD}" dt="2025-06-25T21:16:04.910" v="3268" actId="478"/>
          <ac:cxnSpMkLst>
            <pc:docMk/>
            <pc:sldMk cId="1138454908" sldId="261"/>
            <ac:cxnSpMk id="27" creationId="{7E171DF4-1C40-7346-060D-92BE24B5C701}"/>
          </ac:cxnSpMkLst>
        </pc:cxnChg>
      </pc:sldChg>
      <pc:sldChg chg="addSp modSp mod modAnim modNotesTx">
        <pc:chgData name="Yi-Shiuan Tung" userId="d4bf000f-18b6-421a-a900-736cdbd52794" providerId="ADAL" clId="{1C851CBA-B15E-448E-8E8A-F6EE75A051DD}" dt="2025-06-19T19:23:49.034" v="2954" actId="20577"/>
        <pc:sldMkLst>
          <pc:docMk/>
          <pc:sldMk cId="4061773697" sldId="262"/>
        </pc:sldMkLst>
        <pc:spChg chg="mod">
          <ac:chgData name="Yi-Shiuan Tung" userId="d4bf000f-18b6-421a-a900-736cdbd52794" providerId="ADAL" clId="{1C851CBA-B15E-448E-8E8A-F6EE75A051DD}" dt="2025-06-16T17:22:58.027" v="417" actId="20577"/>
          <ac:spMkLst>
            <pc:docMk/>
            <pc:sldMk cId="4061773697" sldId="262"/>
            <ac:spMk id="2" creationId="{84CEB1FF-133F-B943-8E54-C47A871000BE}"/>
          </ac:spMkLst>
        </pc:spChg>
        <pc:spChg chg="add mod">
          <ac:chgData name="Yi-Shiuan Tung" userId="d4bf000f-18b6-421a-a900-736cdbd52794" providerId="ADAL" clId="{1C851CBA-B15E-448E-8E8A-F6EE75A051DD}" dt="2025-06-18T21:44:47.155" v="2428" actId="20577"/>
          <ac:spMkLst>
            <pc:docMk/>
            <pc:sldMk cId="4061773697" sldId="262"/>
            <ac:spMk id="4" creationId="{3AE9191A-CEC6-0C05-378A-3BC229CF8D18}"/>
          </ac:spMkLst>
        </pc:spChg>
        <pc:spChg chg="mod">
          <ac:chgData name="Yi-Shiuan Tung" userId="d4bf000f-18b6-421a-a900-736cdbd52794" providerId="ADAL" clId="{1C851CBA-B15E-448E-8E8A-F6EE75A051DD}" dt="2025-06-18T21:47:41.355" v="2539" actId="122"/>
          <ac:spMkLst>
            <pc:docMk/>
            <pc:sldMk cId="4061773697" sldId="262"/>
            <ac:spMk id="12" creationId="{3125DB91-2520-099D-0ACE-B1CBF79DFB11}"/>
          </ac:spMkLst>
        </pc:spChg>
        <pc:picChg chg="mod">
          <ac:chgData name="Yi-Shiuan Tung" userId="d4bf000f-18b6-421a-a900-736cdbd52794" providerId="ADAL" clId="{1C851CBA-B15E-448E-8E8A-F6EE75A051DD}" dt="2025-06-18T21:47:37.802" v="2538" actId="1076"/>
          <ac:picMkLst>
            <pc:docMk/>
            <pc:sldMk cId="4061773697" sldId="262"/>
            <ac:picMk id="5" creationId="{3B359BBB-967B-C5F9-E443-7C637A3FDD83}"/>
          </ac:picMkLst>
        </pc:picChg>
        <pc:picChg chg="add mod">
          <ac:chgData name="Yi-Shiuan Tung" userId="d4bf000f-18b6-421a-a900-736cdbd52794" providerId="ADAL" clId="{1C851CBA-B15E-448E-8E8A-F6EE75A051DD}" dt="2025-06-18T16:40:10.343" v="1651"/>
          <ac:picMkLst>
            <pc:docMk/>
            <pc:sldMk cId="4061773697" sldId="262"/>
            <ac:picMk id="7" creationId="{B5C9A245-F3BF-44D6-303C-71F7B5063A4E}"/>
          </ac:picMkLst>
        </pc:picChg>
      </pc:sldChg>
      <pc:sldChg chg="addSp modSp mod modNotesTx">
        <pc:chgData name="Yi-Shiuan Tung" userId="d4bf000f-18b6-421a-a900-736cdbd52794" providerId="ADAL" clId="{1C851CBA-B15E-448E-8E8A-F6EE75A051DD}" dt="2025-06-25T14:47:27.140" v="3194" actId="20577"/>
        <pc:sldMkLst>
          <pc:docMk/>
          <pc:sldMk cId="2447186146" sldId="263"/>
        </pc:sldMkLst>
        <pc:spChg chg="mod">
          <ac:chgData name="Yi-Shiuan Tung" userId="d4bf000f-18b6-421a-a900-736cdbd52794" providerId="ADAL" clId="{1C851CBA-B15E-448E-8E8A-F6EE75A051DD}" dt="2025-06-25T14:47:24.389" v="3193" actId="20577"/>
          <ac:spMkLst>
            <pc:docMk/>
            <pc:sldMk cId="2447186146" sldId="263"/>
            <ac:spMk id="2" creationId="{588E7B0F-68DB-6E99-AF3A-3B7773864FA4}"/>
          </ac:spMkLst>
        </pc:spChg>
        <pc:spChg chg="mod">
          <ac:chgData name="Yi-Shiuan Tung" userId="d4bf000f-18b6-421a-a900-736cdbd52794" providerId="ADAL" clId="{1C851CBA-B15E-448E-8E8A-F6EE75A051DD}" dt="2025-06-25T14:47:27.140" v="3194" actId="20577"/>
          <ac:spMkLst>
            <pc:docMk/>
            <pc:sldMk cId="2447186146" sldId="263"/>
            <ac:spMk id="9" creationId="{CAB86EEA-1D0E-861A-7A2B-91C6E41532D3}"/>
          </ac:spMkLst>
        </pc:spChg>
        <pc:picChg chg="add mod">
          <ac:chgData name="Yi-Shiuan Tung" userId="d4bf000f-18b6-421a-a900-736cdbd52794" providerId="ADAL" clId="{1C851CBA-B15E-448E-8E8A-F6EE75A051DD}" dt="2025-06-18T16:40:19.829" v="1653" actId="14100"/>
          <ac:picMkLst>
            <pc:docMk/>
            <pc:sldMk cId="2447186146" sldId="263"/>
            <ac:picMk id="3" creationId="{BA7AC7C2-9364-2F11-CB4C-55082E99F9C1}"/>
          </ac:picMkLst>
        </pc:picChg>
      </pc:sldChg>
      <pc:sldChg chg="addSp modSp mod modNotesTx">
        <pc:chgData name="Yi-Shiuan Tung" userId="d4bf000f-18b6-421a-a900-736cdbd52794" providerId="ADAL" clId="{1C851CBA-B15E-448E-8E8A-F6EE75A051DD}" dt="2025-06-25T14:47:53.500" v="3236" actId="20577"/>
        <pc:sldMkLst>
          <pc:docMk/>
          <pc:sldMk cId="3266580613" sldId="264"/>
        </pc:sldMkLst>
        <pc:spChg chg="mod">
          <ac:chgData name="Yi-Shiuan Tung" userId="d4bf000f-18b6-421a-a900-736cdbd52794" providerId="ADAL" clId="{1C851CBA-B15E-448E-8E8A-F6EE75A051DD}" dt="2025-06-25T14:47:49.362" v="3235" actId="20577"/>
          <ac:spMkLst>
            <pc:docMk/>
            <pc:sldMk cId="3266580613" sldId="264"/>
            <ac:spMk id="2" creationId="{D8CF15E4-F656-D02C-B897-C436B119E279}"/>
          </ac:spMkLst>
        </pc:spChg>
        <pc:spChg chg="mod">
          <ac:chgData name="Yi-Shiuan Tung" userId="d4bf000f-18b6-421a-a900-736cdbd52794" providerId="ADAL" clId="{1C851CBA-B15E-448E-8E8A-F6EE75A051DD}" dt="2025-06-25T14:47:53.500" v="3236" actId="20577"/>
          <ac:spMkLst>
            <pc:docMk/>
            <pc:sldMk cId="3266580613" sldId="264"/>
            <ac:spMk id="3" creationId="{737424F7-27C7-A83E-CAAE-0104D7385E96}"/>
          </ac:spMkLst>
        </pc:spChg>
        <pc:picChg chg="add mod">
          <ac:chgData name="Yi-Shiuan Tung" userId="d4bf000f-18b6-421a-a900-736cdbd52794" providerId="ADAL" clId="{1C851CBA-B15E-448E-8E8A-F6EE75A051DD}" dt="2025-06-18T16:40:23.254" v="1654"/>
          <ac:picMkLst>
            <pc:docMk/>
            <pc:sldMk cId="3266580613" sldId="264"/>
            <ac:picMk id="6" creationId="{0162FC5F-0FC9-EA07-1CAE-9665EED6A672}"/>
          </ac:picMkLst>
        </pc:picChg>
      </pc:sldChg>
      <pc:sldChg chg="mod ord modShow">
        <pc:chgData name="Yi-Shiuan Tung" userId="d4bf000f-18b6-421a-a900-736cdbd52794" providerId="ADAL" clId="{1C851CBA-B15E-448E-8E8A-F6EE75A051DD}" dt="2025-06-19T19:26:00.387" v="2960"/>
        <pc:sldMkLst>
          <pc:docMk/>
          <pc:sldMk cId="2623866658" sldId="265"/>
        </pc:sldMkLst>
      </pc:sldChg>
      <pc:sldChg chg="addSp modSp mod">
        <pc:chgData name="Yi-Shiuan Tung" userId="d4bf000f-18b6-421a-a900-736cdbd52794" providerId="ADAL" clId="{1C851CBA-B15E-448E-8E8A-F6EE75A051DD}" dt="2025-06-18T16:40:28.974" v="1656" actId="14100"/>
        <pc:sldMkLst>
          <pc:docMk/>
          <pc:sldMk cId="3390726078" sldId="266"/>
        </pc:sldMkLst>
        <pc:spChg chg="mod">
          <ac:chgData name="Yi-Shiuan Tung" userId="d4bf000f-18b6-421a-a900-736cdbd52794" providerId="ADAL" clId="{1C851CBA-B15E-448E-8E8A-F6EE75A051DD}" dt="2025-06-18T04:05:24.553" v="1605" actId="1076"/>
          <ac:spMkLst>
            <pc:docMk/>
            <pc:sldMk cId="3390726078" sldId="266"/>
            <ac:spMk id="9" creationId="{94905B7E-B327-68C4-1EFB-8E741CC19993}"/>
          </ac:spMkLst>
        </pc:spChg>
        <pc:spChg chg="mod">
          <ac:chgData name="Yi-Shiuan Tung" userId="d4bf000f-18b6-421a-a900-736cdbd52794" providerId="ADAL" clId="{1C851CBA-B15E-448E-8E8A-F6EE75A051DD}" dt="2025-06-18T04:05:24.553" v="1605" actId="1076"/>
          <ac:spMkLst>
            <pc:docMk/>
            <pc:sldMk cId="3390726078" sldId="266"/>
            <ac:spMk id="11" creationId="{DB57ED02-84E8-D163-9F4E-D17D9A91D5BC}"/>
          </ac:spMkLst>
        </pc:spChg>
        <pc:spChg chg="mod">
          <ac:chgData name="Yi-Shiuan Tung" userId="d4bf000f-18b6-421a-a900-736cdbd52794" providerId="ADAL" clId="{1C851CBA-B15E-448E-8E8A-F6EE75A051DD}" dt="2025-06-18T04:05:24.553" v="1605" actId="1076"/>
          <ac:spMkLst>
            <pc:docMk/>
            <pc:sldMk cId="3390726078" sldId="266"/>
            <ac:spMk id="12" creationId="{8FB931DC-4705-6181-420E-24B44006C57E}"/>
          </ac:spMkLst>
        </pc:spChg>
        <pc:spChg chg="mod">
          <ac:chgData name="Yi-Shiuan Tung" userId="d4bf000f-18b6-421a-a900-736cdbd52794" providerId="ADAL" clId="{1C851CBA-B15E-448E-8E8A-F6EE75A051DD}" dt="2025-06-18T04:05:24.553" v="1605" actId="1076"/>
          <ac:spMkLst>
            <pc:docMk/>
            <pc:sldMk cId="3390726078" sldId="266"/>
            <ac:spMk id="15" creationId="{9B4DC029-0241-3D3E-77E6-DDC1C84823CE}"/>
          </ac:spMkLst>
        </pc:spChg>
        <pc:spChg chg="mod">
          <ac:chgData name="Yi-Shiuan Tung" userId="d4bf000f-18b6-421a-a900-736cdbd52794" providerId="ADAL" clId="{1C851CBA-B15E-448E-8E8A-F6EE75A051DD}" dt="2025-06-18T04:05:24.553" v="1605" actId="1076"/>
          <ac:spMkLst>
            <pc:docMk/>
            <pc:sldMk cId="3390726078" sldId="266"/>
            <ac:spMk id="21" creationId="{0C1B024F-CC72-55EC-95FF-2E2A26789F45}"/>
          </ac:spMkLst>
        </pc:spChg>
        <pc:picChg chg="add mod">
          <ac:chgData name="Yi-Shiuan Tung" userId="d4bf000f-18b6-421a-a900-736cdbd52794" providerId="ADAL" clId="{1C851CBA-B15E-448E-8E8A-F6EE75A051DD}" dt="2025-06-18T16:40:28.974" v="1656" actId="14100"/>
          <ac:picMkLst>
            <pc:docMk/>
            <pc:sldMk cId="3390726078" sldId="266"/>
            <ac:picMk id="4" creationId="{B9389296-45AB-580F-9A0E-D8ACB8659A04}"/>
          </ac:picMkLst>
        </pc:picChg>
        <pc:picChg chg="mod">
          <ac:chgData name="Yi-Shiuan Tung" userId="d4bf000f-18b6-421a-a900-736cdbd52794" providerId="ADAL" clId="{1C851CBA-B15E-448E-8E8A-F6EE75A051DD}" dt="2025-06-18T04:05:24.553" v="1605" actId="1076"/>
          <ac:picMkLst>
            <pc:docMk/>
            <pc:sldMk cId="3390726078" sldId="266"/>
            <ac:picMk id="7" creationId="{9CF6F798-F1AC-1993-3B74-E4B17DC6BAE4}"/>
          </ac:picMkLst>
        </pc:picChg>
        <pc:cxnChg chg="mod">
          <ac:chgData name="Yi-Shiuan Tung" userId="d4bf000f-18b6-421a-a900-736cdbd52794" providerId="ADAL" clId="{1C851CBA-B15E-448E-8E8A-F6EE75A051DD}" dt="2025-06-18T04:05:24.553" v="1605" actId="1076"/>
          <ac:cxnSpMkLst>
            <pc:docMk/>
            <pc:sldMk cId="3390726078" sldId="266"/>
            <ac:cxnSpMk id="8" creationId="{BE47BA86-A196-7C4B-6EE8-D2C82AA739C2}"/>
          </ac:cxnSpMkLst>
        </pc:cxnChg>
        <pc:cxnChg chg="mod">
          <ac:chgData name="Yi-Shiuan Tung" userId="d4bf000f-18b6-421a-a900-736cdbd52794" providerId="ADAL" clId="{1C851CBA-B15E-448E-8E8A-F6EE75A051DD}" dt="2025-06-18T04:05:24.553" v="1605" actId="1076"/>
          <ac:cxnSpMkLst>
            <pc:docMk/>
            <pc:sldMk cId="3390726078" sldId="266"/>
            <ac:cxnSpMk id="10" creationId="{7ADF5B01-711B-C934-5491-C86278F56F42}"/>
          </ac:cxnSpMkLst>
        </pc:cxnChg>
        <pc:cxnChg chg="mod">
          <ac:chgData name="Yi-Shiuan Tung" userId="d4bf000f-18b6-421a-a900-736cdbd52794" providerId="ADAL" clId="{1C851CBA-B15E-448E-8E8A-F6EE75A051DD}" dt="2025-06-18T04:05:24.553" v="1605" actId="1076"/>
          <ac:cxnSpMkLst>
            <pc:docMk/>
            <pc:sldMk cId="3390726078" sldId="266"/>
            <ac:cxnSpMk id="14" creationId="{61F15960-D528-B9EE-A6A5-28A2861AB48C}"/>
          </ac:cxnSpMkLst>
        </pc:cxnChg>
        <pc:cxnChg chg="mod">
          <ac:chgData name="Yi-Shiuan Tung" userId="d4bf000f-18b6-421a-a900-736cdbd52794" providerId="ADAL" clId="{1C851CBA-B15E-448E-8E8A-F6EE75A051DD}" dt="2025-06-18T04:05:24.553" v="1605" actId="1076"/>
          <ac:cxnSpMkLst>
            <pc:docMk/>
            <pc:sldMk cId="3390726078" sldId="266"/>
            <ac:cxnSpMk id="20" creationId="{54CAB063-E08E-8C52-4405-B0D83B5E7D1E}"/>
          </ac:cxnSpMkLst>
        </pc:cxnChg>
      </pc:sldChg>
      <pc:sldChg chg="ord">
        <pc:chgData name="Yi-Shiuan Tung" userId="d4bf000f-18b6-421a-a900-736cdbd52794" providerId="ADAL" clId="{1C851CBA-B15E-448E-8E8A-F6EE75A051DD}" dt="2025-06-19T19:26:03.915" v="2962"/>
        <pc:sldMkLst>
          <pc:docMk/>
          <pc:sldMk cId="3081276639" sldId="267"/>
        </pc:sldMkLst>
      </pc:sldChg>
      <pc:sldChg chg="mod ord modShow">
        <pc:chgData name="Yi-Shiuan Tung" userId="d4bf000f-18b6-421a-a900-736cdbd52794" providerId="ADAL" clId="{1C851CBA-B15E-448E-8E8A-F6EE75A051DD}" dt="2025-06-19T19:25:55.162" v="2958"/>
        <pc:sldMkLst>
          <pc:docMk/>
          <pc:sldMk cId="1352674218" sldId="268"/>
        </pc:sldMkLst>
      </pc:sldChg>
      <pc:sldChg chg="addSp modSp mod modNotesTx">
        <pc:chgData name="Yi-Shiuan Tung" userId="d4bf000f-18b6-421a-a900-736cdbd52794" providerId="ADAL" clId="{1C851CBA-B15E-448E-8E8A-F6EE75A051DD}" dt="2025-06-18T21:45:31.566" v="2441" actId="20577"/>
        <pc:sldMkLst>
          <pc:docMk/>
          <pc:sldMk cId="3415299315" sldId="269"/>
        </pc:sldMkLst>
        <pc:spChg chg="mod">
          <ac:chgData name="Yi-Shiuan Tung" userId="d4bf000f-18b6-421a-a900-736cdbd52794" providerId="ADAL" clId="{1C851CBA-B15E-448E-8E8A-F6EE75A051DD}" dt="2025-06-18T04:06:25.173" v="1609" actId="20577"/>
          <ac:spMkLst>
            <pc:docMk/>
            <pc:sldMk cId="3415299315" sldId="269"/>
            <ac:spMk id="3" creationId="{3C2FFF6C-AD01-606B-31DF-357728B1DA34}"/>
          </ac:spMkLst>
        </pc:spChg>
        <pc:spChg chg="mod">
          <ac:chgData name="Yi-Shiuan Tung" userId="d4bf000f-18b6-421a-a900-736cdbd52794" providerId="ADAL" clId="{1C851CBA-B15E-448E-8E8A-F6EE75A051DD}" dt="2025-06-18T21:45:31.566" v="2441" actId="20577"/>
          <ac:spMkLst>
            <pc:docMk/>
            <pc:sldMk cId="3415299315" sldId="269"/>
            <ac:spMk id="5" creationId="{BC0EA965-DBC5-7611-6662-B812DD80AF5A}"/>
          </ac:spMkLst>
        </pc:spChg>
        <pc:picChg chg="add mod">
          <ac:chgData name="Yi-Shiuan Tung" userId="d4bf000f-18b6-421a-a900-736cdbd52794" providerId="ADAL" clId="{1C851CBA-B15E-448E-8E8A-F6EE75A051DD}" dt="2025-06-18T16:40:31.820" v="1657"/>
          <ac:picMkLst>
            <pc:docMk/>
            <pc:sldMk cId="3415299315" sldId="269"/>
            <ac:picMk id="4" creationId="{35FCCE9C-BE3C-C93E-F8D4-BC5A91530EDD}"/>
          </ac:picMkLst>
        </pc:picChg>
      </pc:sldChg>
      <pc:sldChg chg="modSp mod modAnim modNotesTx">
        <pc:chgData name="Yi-Shiuan Tung" userId="d4bf000f-18b6-421a-a900-736cdbd52794" providerId="ADAL" clId="{1C851CBA-B15E-448E-8E8A-F6EE75A051DD}" dt="2025-06-18T22:09:54.693" v="2543" actId="20577"/>
        <pc:sldMkLst>
          <pc:docMk/>
          <pc:sldMk cId="2870343377" sldId="270"/>
        </pc:sldMkLst>
        <pc:spChg chg="mod">
          <ac:chgData name="Yi-Shiuan Tung" userId="d4bf000f-18b6-421a-a900-736cdbd52794" providerId="ADAL" clId="{1C851CBA-B15E-448E-8E8A-F6EE75A051DD}" dt="2025-06-18T04:21:37.043" v="1613" actId="20577"/>
          <ac:spMkLst>
            <pc:docMk/>
            <pc:sldMk cId="2870343377" sldId="270"/>
            <ac:spMk id="19" creationId="{F2A55A2C-08F7-C653-207F-420F33DE8F9E}"/>
          </ac:spMkLst>
        </pc:spChg>
      </pc:sldChg>
      <pc:sldChg chg="modSp mod modNotesTx">
        <pc:chgData name="Yi-Shiuan Tung" userId="d4bf000f-18b6-421a-a900-736cdbd52794" providerId="ADAL" clId="{1C851CBA-B15E-448E-8E8A-F6EE75A051DD}" dt="2025-06-21T14:58:37.238" v="3138"/>
        <pc:sldMkLst>
          <pc:docMk/>
          <pc:sldMk cId="3824986952" sldId="271"/>
        </pc:sldMkLst>
        <pc:spChg chg="mod">
          <ac:chgData name="Yi-Shiuan Tung" userId="d4bf000f-18b6-421a-a900-736cdbd52794" providerId="ADAL" clId="{1C851CBA-B15E-448E-8E8A-F6EE75A051DD}" dt="2025-06-18T21:46:07.909" v="2466" actId="1076"/>
          <ac:spMkLst>
            <pc:docMk/>
            <pc:sldMk cId="3824986952" sldId="271"/>
            <ac:spMk id="6" creationId="{D35A689B-4AEE-4EFE-2DD2-417E0814B8D7}"/>
          </ac:spMkLst>
        </pc:spChg>
        <pc:spChg chg="mod">
          <ac:chgData name="Yi-Shiuan Tung" userId="d4bf000f-18b6-421a-a900-736cdbd52794" providerId="ADAL" clId="{1C851CBA-B15E-448E-8E8A-F6EE75A051DD}" dt="2025-06-18T21:46:30.009" v="2505" actId="1076"/>
          <ac:spMkLst>
            <pc:docMk/>
            <pc:sldMk cId="3824986952" sldId="271"/>
            <ac:spMk id="8" creationId="{C6E5382D-6BFB-DDE3-10F4-B17F45078738}"/>
          </ac:spMkLst>
        </pc:spChg>
        <pc:spChg chg="mod">
          <ac:chgData name="Yi-Shiuan Tung" userId="d4bf000f-18b6-421a-a900-736cdbd52794" providerId="ADAL" clId="{1C851CBA-B15E-448E-8E8A-F6EE75A051DD}" dt="2025-06-18T21:46:32.568" v="2506" actId="1076"/>
          <ac:spMkLst>
            <pc:docMk/>
            <pc:sldMk cId="3824986952" sldId="271"/>
            <ac:spMk id="10" creationId="{4827B21F-EA7B-22FC-4B12-CC75F5EC7C81}"/>
          </ac:spMkLst>
        </pc:spChg>
        <pc:spChg chg="mod">
          <ac:chgData name="Yi-Shiuan Tung" userId="d4bf000f-18b6-421a-a900-736cdbd52794" providerId="ADAL" clId="{1C851CBA-B15E-448E-8E8A-F6EE75A051DD}" dt="2025-06-18T04:22:52.090" v="1617" actId="14100"/>
          <ac:spMkLst>
            <pc:docMk/>
            <pc:sldMk cId="3824986952" sldId="271"/>
            <ac:spMk id="14" creationId="{91435D33-401C-1A8A-8BF0-4F935EB5995A}"/>
          </ac:spMkLst>
        </pc:spChg>
        <pc:picChg chg="mod">
          <ac:chgData name="Yi-Shiuan Tung" userId="d4bf000f-18b6-421a-a900-736cdbd52794" providerId="ADAL" clId="{1C851CBA-B15E-448E-8E8A-F6EE75A051DD}" dt="2025-06-21T14:57:20.125" v="3136"/>
          <ac:picMkLst>
            <pc:docMk/>
            <pc:sldMk cId="3824986952" sldId="271"/>
            <ac:picMk id="4" creationId="{5BA0F17A-9E2A-BD06-92F0-579B0699A461}"/>
          </ac:picMkLst>
        </pc:picChg>
        <pc:picChg chg="mod">
          <ac:chgData name="Yi-Shiuan Tung" userId="d4bf000f-18b6-421a-a900-736cdbd52794" providerId="ADAL" clId="{1C851CBA-B15E-448E-8E8A-F6EE75A051DD}" dt="2025-06-21T14:58:10.165" v="3137"/>
          <ac:picMkLst>
            <pc:docMk/>
            <pc:sldMk cId="3824986952" sldId="271"/>
            <ac:picMk id="7" creationId="{B0F0D27F-DF03-53BE-B419-A8C2C794E21F}"/>
          </ac:picMkLst>
        </pc:picChg>
        <pc:picChg chg="mod">
          <ac:chgData name="Yi-Shiuan Tung" userId="d4bf000f-18b6-421a-a900-736cdbd52794" providerId="ADAL" clId="{1C851CBA-B15E-448E-8E8A-F6EE75A051DD}" dt="2025-06-21T14:58:37.238" v="3138"/>
          <ac:picMkLst>
            <pc:docMk/>
            <pc:sldMk cId="3824986952" sldId="271"/>
            <ac:picMk id="9" creationId="{389F6AB1-E729-D68C-DFA2-7A4EAFD301C0}"/>
          </ac:picMkLst>
        </pc:picChg>
        <pc:picChg chg="mod">
          <ac:chgData name="Yi-Shiuan Tung" userId="d4bf000f-18b6-421a-a900-736cdbd52794" providerId="ADAL" clId="{1C851CBA-B15E-448E-8E8A-F6EE75A051DD}" dt="2025-06-18T04:22:57.007" v="1618" actId="1076"/>
          <ac:picMkLst>
            <pc:docMk/>
            <pc:sldMk cId="3824986952" sldId="271"/>
            <ac:picMk id="12" creationId="{B977D491-0746-04DA-9936-3D7480DF7496}"/>
          </ac:picMkLst>
        </pc:picChg>
      </pc:sldChg>
      <pc:sldChg chg="addSp delSp modSp mod">
        <pc:chgData name="Yi-Shiuan Tung" userId="d4bf000f-18b6-421a-a900-736cdbd52794" providerId="ADAL" clId="{1C851CBA-B15E-448E-8E8A-F6EE75A051DD}" dt="2025-06-25T14:59:24.930" v="3263" actId="20577"/>
        <pc:sldMkLst>
          <pc:docMk/>
          <pc:sldMk cId="3993893625" sldId="272"/>
        </pc:sldMkLst>
        <pc:spChg chg="mod">
          <ac:chgData name="Yi-Shiuan Tung" userId="d4bf000f-18b6-421a-a900-736cdbd52794" providerId="ADAL" clId="{1C851CBA-B15E-448E-8E8A-F6EE75A051DD}" dt="2025-06-25T14:59:10.908" v="3252" actId="1036"/>
          <ac:spMkLst>
            <pc:docMk/>
            <pc:sldMk cId="3993893625" sldId="272"/>
            <ac:spMk id="3" creationId="{A189508F-8FBD-2505-C677-E2ED1B9B6C95}"/>
          </ac:spMkLst>
        </pc:spChg>
        <pc:spChg chg="add mod">
          <ac:chgData name="Yi-Shiuan Tung" userId="d4bf000f-18b6-421a-a900-736cdbd52794" providerId="ADAL" clId="{1C851CBA-B15E-448E-8E8A-F6EE75A051DD}" dt="2025-06-18T16:39:25.222" v="1644"/>
          <ac:spMkLst>
            <pc:docMk/>
            <pc:sldMk cId="3993893625" sldId="272"/>
            <ac:spMk id="4" creationId="{76D80F6B-244F-4EB5-1ABE-198FA131A65F}"/>
          </ac:spMkLst>
        </pc:spChg>
        <pc:spChg chg="add mod">
          <ac:chgData name="Yi-Shiuan Tung" userId="d4bf000f-18b6-421a-a900-736cdbd52794" providerId="ADAL" clId="{1C851CBA-B15E-448E-8E8A-F6EE75A051DD}" dt="2025-06-25T14:59:24.930" v="3263" actId="20577"/>
          <ac:spMkLst>
            <pc:docMk/>
            <pc:sldMk cId="3993893625" sldId="272"/>
            <ac:spMk id="10" creationId="{4CAFA777-A2EB-FFC0-B62F-1DD9E23E327C}"/>
          </ac:spMkLst>
        </pc:spChg>
        <pc:picChg chg="add mod">
          <ac:chgData name="Yi-Shiuan Tung" userId="d4bf000f-18b6-421a-a900-736cdbd52794" providerId="ADAL" clId="{1C851CBA-B15E-448E-8E8A-F6EE75A051DD}" dt="2025-06-18T16:39:25.222" v="1644"/>
          <ac:picMkLst>
            <pc:docMk/>
            <pc:sldMk cId="3993893625" sldId="272"/>
            <ac:picMk id="5" creationId="{2D964021-E15A-A51C-3B66-9C7523C33F6C}"/>
          </ac:picMkLst>
        </pc:picChg>
        <pc:picChg chg="add mod">
          <ac:chgData name="Yi-Shiuan Tung" userId="d4bf000f-18b6-421a-a900-736cdbd52794" providerId="ADAL" clId="{1C851CBA-B15E-448E-8E8A-F6EE75A051DD}" dt="2025-06-18T16:39:25.222" v="1644"/>
          <ac:picMkLst>
            <pc:docMk/>
            <pc:sldMk cId="3993893625" sldId="272"/>
            <ac:picMk id="6" creationId="{72828F8D-4FE5-8312-49D4-A36A9966D20C}"/>
          </ac:picMkLst>
        </pc:picChg>
        <pc:picChg chg="add mod">
          <ac:chgData name="Yi-Shiuan Tung" userId="d4bf000f-18b6-421a-a900-736cdbd52794" providerId="ADAL" clId="{1C851CBA-B15E-448E-8E8A-F6EE75A051DD}" dt="2025-06-25T14:59:21.050" v="3253"/>
          <ac:picMkLst>
            <pc:docMk/>
            <pc:sldMk cId="3993893625" sldId="272"/>
            <ac:picMk id="11" creationId="{D6B2D8F2-EA76-64D2-DB97-534059749E06}"/>
          </ac:picMkLst>
        </pc:picChg>
      </pc:sldChg>
      <pc:sldChg chg="new del">
        <pc:chgData name="Yi-Shiuan Tung" userId="d4bf000f-18b6-421a-a900-736cdbd52794" providerId="ADAL" clId="{1C851CBA-B15E-448E-8E8A-F6EE75A051DD}" dt="2025-06-18T02:55:29.878" v="429" actId="2696"/>
        <pc:sldMkLst>
          <pc:docMk/>
          <pc:sldMk cId="422575830" sldId="273"/>
        </pc:sldMkLst>
      </pc:sldChg>
      <pc:sldChg chg="addSp delSp modSp new mod setBg modNotesTx">
        <pc:chgData name="Yi-Shiuan Tung" userId="d4bf000f-18b6-421a-a900-736cdbd52794" providerId="ADAL" clId="{1C851CBA-B15E-448E-8E8A-F6EE75A051DD}" dt="2025-06-19T19:58:37.602" v="3128" actId="478"/>
        <pc:sldMkLst>
          <pc:docMk/>
          <pc:sldMk cId="1179441265" sldId="273"/>
        </pc:sldMkLst>
        <pc:spChg chg="mod">
          <ac:chgData name="Yi-Shiuan Tung" userId="d4bf000f-18b6-421a-a900-736cdbd52794" providerId="ADAL" clId="{1C851CBA-B15E-448E-8E8A-F6EE75A051DD}" dt="2025-06-19T19:43:05.066" v="2966" actId="26606"/>
          <ac:spMkLst>
            <pc:docMk/>
            <pc:sldMk cId="1179441265" sldId="273"/>
            <ac:spMk id="4" creationId="{5AE0BBBC-CDCA-8064-E273-49B729CFDC9F}"/>
          </ac:spMkLst>
        </pc:spChg>
        <pc:spChg chg="add">
          <ac:chgData name="Yi-Shiuan Tung" userId="d4bf000f-18b6-421a-a900-736cdbd52794" providerId="ADAL" clId="{1C851CBA-B15E-448E-8E8A-F6EE75A051DD}" dt="2025-06-19T19:43:05.066" v="2966" actId="26606"/>
          <ac:spMkLst>
            <pc:docMk/>
            <pc:sldMk cId="1179441265" sldId="273"/>
            <ac:spMk id="11" creationId="{42A4FC2C-047E-45A5-965D-8E1E3BF09BC6}"/>
          </ac:spMkLst>
        </pc:spChg>
        <pc:picChg chg="add mod ord">
          <ac:chgData name="Yi-Shiuan Tung" userId="d4bf000f-18b6-421a-a900-736cdbd52794" providerId="ADAL" clId="{1C851CBA-B15E-448E-8E8A-F6EE75A051DD}" dt="2025-06-19T19:44:38.716" v="2988" actId="1076"/>
          <ac:picMkLst>
            <pc:docMk/>
            <pc:sldMk cId="1179441265" sldId="273"/>
            <ac:picMk id="6" creationId="{9B91E900-6CE0-9D02-6EBE-6736BC664ACE}"/>
          </ac:picMkLst>
        </pc:picChg>
        <pc:picChg chg="add del mod">
          <ac:chgData name="Yi-Shiuan Tung" userId="d4bf000f-18b6-421a-a900-736cdbd52794" providerId="ADAL" clId="{1C851CBA-B15E-448E-8E8A-F6EE75A051DD}" dt="2025-06-19T19:57:02.260" v="2993" actId="478"/>
          <ac:picMkLst>
            <pc:docMk/>
            <pc:sldMk cId="1179441265" sldId="273"/>
            <ac:picMk id="8" creationId="{6DB4514D-5E5E-30CF-24FD-9E2CC7397B1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BFC3E0-A679-4A98-94E3-5AB27DF76D1F}" type="datetimeFigureOut">
              <a:t>6/25/2025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294832-C3E7-44D4-ADE2-EE74B9CF175A}" type="slidenum">
              <a:t>‹#›</a:t>
            </a:fld>
            <a:endParaRPr lang="en-US"/>
          </a:p>
        </p:txBody>
      </p:sp>
    </p:spTree>
    <p:extLst>
      <p:ext uri="{BB962C8B-B14F-4D97-AF65-F5344CB8AC3E}">
        <p14:creationId xmlns:p14="http://schemas.microsoft.com/office/powerpoint/2010/main" val="2755005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Different colors for important keywords</a:t>
            </a:r>
          </a:p>
        </p:txBody>
      </p:sp>
      <p:sp>
        <p:nvSpPr>
          <p:cNvPr id="4" name="Slide Number Placeholder 3"/>
          <p:cNvSpPr>
            <a:spLocks noGrp="1"/>
          </p:cNvSpPr>
          <p:nvPr>
            <p:ph type="sldNum" sz="quarter" idx="5"/>
          </p:nvPr>
        </p:nvSpPr>
        <p:spPr/>
        <p:txBody>
          <a:bodyPr/>
          <a:lstStyle/>
          <a:p>
            <a:fld id="{1A294832-C3E7-44D4-ADE2-EE74B9CF175A}" type="slidenum">
              <a:rPr lang="en-US" smtClean="0"/>
              <a:t>1</a:t>
            </a:fld>
            <a:endParaRPr lang="en-US"/>
          </a:p>
        </p:txBody>
      </p:sp>
    </p:spTree>
    <p:extLst>
      <p:ext uri="{BB962C8B-B14F-4D97-AF65-F5344CB8AC3E}">
        <p14:creationId xmlns:p14="http://schemas.microsoft.com/office/powerpoint/2010/main" val="422281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MBP – rollouts from a single policy</a:t>
            </a:r>
          </a:p>
          <a:p>
            <a:r>
              <a:rPr lang="en-US"/>
              <a:t>Preference for going on grass and dirt vs gravel</a:t>
            </a:r>
          </a:p>
          <a:p>
            <a:endParaRPr lang="en-US"/>
          </a:p>
          <a:p>
            <a:r>
              <a:rPr lang="en-US"/>
              <a:t>Define acronyms</a:t>
            </a:r>
          </a:p>
        </p:txBody>
      </p:sp>
      <p:sp>
        <p:nvSpPr>
          <p:cNvPr id="4" name="Slide Number Placeholder 3"/>
          <p:cNvSpPr>
            <a:spLocks noGrp="1"/>
          </p:cNvSpPr>
          <p:nvPr>
            <p:ph type="sldNum" sz="quarter" idx="5"/>
          </p:nvPr>
        </p:nvSpPr>
        <p:spPr/>
        <p:txBody>
          <a:bodyPr/>
          <a:lstStyle/>
          <a:p>
            <a:fld id="{1A294832-C3E7-44D4-ADE2-EE74B9CF175A}" type="slidenum">
              <a:rPr lang="en-US" smtClean="0"/>
              <a:t>12</a:t>
            </a:fld>
            <a:endParaRPr lang="en-US"/>
          </a:p>
        </p:txBody>
      </p:sp>
    </p:spTree>
    <p:extLst>
      <p:ext uri="{BB962C8B-B14F-4D97-AF65-F5344CB8AC3E}">
        <p14:creationId xmlns:p14="http://schemas.microsoft.com/office/powerpoint/2010/main" val="3803781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294832-C3E7-44D4-ADE2-EE74B9CF175A}" type="slidenum">
              <a:rPr lang="en-US" smtClean="0"/>
              <a:t>13</a:t>
            </a:fld>
            <a:endParaRPr lang="en-US"/>
          </a:p>
        </p:txBody>
      </p:sp>
    </p:spTree>
    <p:extLst>
      <p:ext uri="{BB962C8B-B14F-4D97-AF65-F5344CB8AC3E}">
        <p14:creationId xmlns:p14="http://schemas.microsoft.com/office/powerpoint/2010/main" val="1363922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And these preferences vary across different individuals. If you want to travel from the campus to the beach, you might want to get there as fast as possible or you might want to avoid traffic congestion and take a more scenic route.</a:t>
            </a:r>
          </a:p>
        </p:txBody>
      </p:sp>
      <p:sp>
        <p:nvSpPr>
          <p:cNvPr id="4" name="Slide Number Placeholder 3"/>
          <p:cNvSpPr>
            <a:spLocks noGrp="1"/>
          </p:cNvSpPr>
          <p:nvPr>
            <p:ph type="sldNum" sz="quarter" idx="5"/>
          </p:nvPr>
        </p:nvSpPr>
        <p:spPr/>
        <p:txBody>
          <a:bodyPr/>
          <a:lstStyle/>
          <a:p>
            <a:fld id="{1A294832-C3E7-44D4-ADE2-EE74B9CF175A}" type="slidenum">
              <a:t>14</a:t>
            </a:fld>
            <a:endParaRPr lang="en-US"/>
          </a:p>
        </p:txBody>
      </p:sp>
    </p:spTree>
    <p:extLst>
      <p:ext uri="{BB962C8B-B14F-4D97-AF65-F5344CB8AC3E}">
        <p14:creationId xmlns:p14="http://schemas.microsoft.com/office/powerpoint/2010/main" val="3220225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The robot has different routes it can take to reach its destination. But the decision to find the optimal route depends on a number of factors such as the travel time, the terrain the robot is traversing on, how much energy the robot has to spend. The tradeoffs between these factors or preferences are hard to pre-specify. What if there are a lot of pedestrians on the paved road? What if this path is a little shorter?</a:t>
            </a:r>
          </a:p>
          <a:p>
            <a:endParaRPr lang="en-US">
              <a:ea typeface="Calibri"/>
              <a:cs typeface="Calibri"/>
            </a:endParaRPr>
          </a:p>
          <a:p>
            <a:r>
              <a:rPr lang="en-US">
                <a:ea typeface="Calibri"/>
                <a:cs typeface="Calibri"/>
              </a:rPr>
              <a:t>While we can directly ask the human which route to take here, it might not be informative for new environments. </a:t>
            </a:r>
          </a:p>
          <a:p>
            <a:endParaRPr lang="en-US">
              <a:ea typeface="Calibri"/>
              <a:cs typeface="Calibri"/>
            </a:endParaRPr>
          </a:p>
          <a:p>
            <a:r>
              <a:rPr lang="en-US">
                <a:ea typeface="Calibri"/>
                <a:cs typeface="Calibri"/>
              </a:rPr>
              <a:t>Introduce environment design. I can directly ask which route to take here, but it might not be informative for new environments. Better generalization faster. People are really good at imagining hypotheticals. What if this is a gravel path? What would you do then?`</a:t>
            </a:r>
          </a:p>
        </p:txBody>
      </p:sp>
      <p:sp>
        <p:nvSpPr>
          <p:cNvPr id="4" name="Slide Number Placeholder 3"/>
          <p:cNvSpPr>
            <a:spLocks noGrp="1"/>
          </p:cNvSpPr>
          <p:nvPr>
            <p:ph type="sldNum" sz="quarter" idx="5"/>
          </p:nvPr>
        </p:nvSpPr>
        <p:spPr/>
        <p:txBody>
          <a:bodyPr/>
          <a:lstStyle/>
          <a:p>
            <a:fld id="{1A294832-C3E7-44D4-ADE2-EE74B9CF175A}" type="slidenum">
              <a:t>3</a:t>
            </a:fld>
            <a:endParaRPr lang="en-US"/>
          </a:p>
        </p:txBody>
      </p:sp>
    </p:spTree>
    <p:extLst>
      <p:ext uri="{BB962C8B-B14F-4D97-AF65-F5344CB8AC3E}">
        <p14:creationId xmlns:p14="http://schemas.microsoft.com/office/powerpoint/2010/main" val="4294513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294832-C3E7-44D4-ADE2-EE74B9CF175A}" type="slidenum">
              <a:rPr lang="en-US" smtClean="0"/>
              <a:t>4</a:t>
            </a:fld>
            <a:endParaRPr lang="en-US"/>
          </a:p>
        </p:txBody>
      </p:sp>
    </p:spTree>
    <p:extLst>
      <p:ext uri="{BB962C8B-B14F-4D97-AF65-F5344CB8AC3E}">
        <p14:creationId xmlns:p14="http://schemas.microsoft.com/office/powerpoint/2010/main" val="2239596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To learn a policy that adapts to human preferences, prior work uses active preference learning. We model a linear reward function and using Bayesian inference we can maintain a distribution over possible reward weights.</a:t>
            </a:r>
          </a:p>
          <a:p>
            <a:endParaRPr lang="en-US">
              <a:ea typeface="Calibri"/>
              <a:cs typeface="Calibri"/>
            </a:endParaRPr>
          </a:p>
          <a:p>
            <a:r>
              <a:rPr lang="en-US">
                <a:ea typeface="Calibri"/>
                <a:cs typeface="Calibri"/>
              </a:rPr>
              <a:t>Define variables on slide</a:t>
            </a:r>
          </a:p>
        </p:txBody>
      </p:sp>
      <p:sp>
        <p:nvSpPr>
          <p:cNvPr id="4" name="Slide Number Placeholder 3"/>
          <p:cNvSpPr>
            <a:spLocks noGrp="1"/>
          </p:cNvSpPr>
          <p:nvPr>
            <p:ph type="sldNum" sz="quarter" idx="5"/>
          </p:nvPr>
        </p:nvSpPr>
        <p:spPr/>
        <p:txBody>
          <a:bodyPr/>
          <a:lstStyle/>
          <a:p>
            <a:fld id="{1A294832-C3E7-44D4-ADE2-EE74B9CF175A}" type="slidenum">
              <a:rPr lang="en-US"/>
              <a:t>5</a:t>
            </a:fld>
            <a:endParaRPr lang="en-US"/>
          </a:p>
        </p:txBody>
      </p:sp>
    </p:spTree>
    <p:extLst>
      <p:ext uri="{BB962C8B-B14F-4D97-AF65-F5344CB8AC3E}">
        <p14:creationId xmlns:p14="http://schemas.microsoft.com/office/powerpoint/2010/main" val="1992019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fld id="{0C1F4128-341A-4B3D-A61E-BD914090B7F7}" type="slidenum">
              <a:rPr lang="en-US" smtClean="0"/>
              <a:t>6</a:t>
            </a:fld>
            <a:endParaRPr lang="en-US"/>
          </a:p>
        </p:txBody>
      </p:sp>
      <p:sp>
        <p:nvSpPr>
          <p:cNvPr id="4" name="Slide Number Placeholder 3"/>
          <p:cNvSpPr>
            <a:spLocks noGrp="1"/>
          </p:cNvSpPr>
          <p:nvPr>
            <p:ph type="sldNum" sz="quarter" idx="5"/>
          </p:nvPr>
        </p:nvSpPr>
        <p:spPr/>
        <p:txBody>
          <a:bodyPr/>
          <a:lstStyle/>
          <a:p>
            <a:fld id="{1A294832-C3E7-44D4-ADE2-EE74B9CF175A}" type="slidenum">
              <a:rPr lang="en-US" smtClean="0"/>
              <a:t>6</a:t>
            </a:fld>
            <a:endParaRPr lang="en-US"/>
          </a:p>
        </p:txBody>
      </p:sp>
    </p:spTree>
    <p:extLst>
      <p:ext uri="{BB962C8B-B14F-4D97-AF65-F5344CB8AC3E}">
        <p14:creationId xmlns:p14="http://schemas.microsoft.com/office/powerpoint/2010/main" val="3769371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Hard to read Bayesian belief graph</a:t>
            </a:r>
          </a:p>
        </p:txBody>
      </p:sp>
      <p:sp>
        <p:nvSpPr>
          <p:cNvPr id="4" name="Slide Number Placeholder 3"/>
          <p:cNvSpPr>
            <a:spLocks noGrp="1"/>
          </p:cNvSpPr>
          <p:nvPr>
            <p:ph type="sldNum" sz="quarter" idx="5"/>
          </p:nvPr>
        </p:nvSpPr>
        <p:spPr/>
        <p:txBody>
          <a:bodyPr/>
          <a:lstStyle/>
          <a:p>
            <a:fld id="{1A294832-C3E7-44D4-ADE2-EE74B9CF175A}" type="slidenum">
              <a:rPr lang="en-US" smtClean="0"/>
              <a:t>7</a:t>
            </a:fld>
            <a:endParaRPr lang="en-US"/>
          </a:p>
        </p:txBody>
      </p:sp>
    </p:spTree>
    <p:extLst>
      <p:ext uri="{BB962C8B-B14F-4D97-AF65-F5344CB8AC3E}">
        <p14:creationId xmlns:p14="http://schemas.microsoft.com/office/powerpoint/2010/main" val="732163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Scenarios should be more specific</a:t>
            </a:r>
          </a:p>
          <a:p>
            <a:endParaRPr lang="en-US"/>
          </a:p>
          <a:p>
            <a:r>
              <a:rPr lang="en-US"/>
              <a:t>Title for Bayesian optimization, what is this showing</a:t>
            </a:r>
          </a:p>
        </p:txBody>
      </p:sp>
      <p:sp>
        <p:nvSpPr>
          <p:cNvPr id="4" name="Slide Number Placeholder 3"/>
          <p:cNvSpPr>
            <a:spLocks noGrp="1"/>
          </p:cNvSpPr>
          <p:nvPr>
            <p:ph type="sldNum" sz="quarter" idx="5"/>
          </p:nvPr>
        </p:nvSpPr>
        <p:spPr/>
        <p:txBody>
          <a:bodyPr/>
          <a:lstStyle/>
          <a:p>
            <a:fld id="{1A294832-C3E7-44D4-ADE2-EE74B9CF175A}" type="slidenum">
              <a:rPr lang="en-US" smtClean="0"/>
              <a:t>8</a:t>
            </a:fld>
            <a:endParaRPr lang="en-US"/>
          </a:p>
        </p:txBody>
      </p:sp>
    </p:spTree>
    <p:extLst>
      <p:ext uri="{BB962C8B-B14F-4D97-AF65-F5344CB8AC3E}">
        <p14:creationId xmlns:p14="http://schemas.microsoft.com/office/powerpoint/2010/main" val="172626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Fix citations</a:t>
            </a:r>
          </a:p>
        </p:txBody>
      </p:sp>
      <p:sp>
        <p:nvSpPr>
          <p:cNvPr id="4" name="Slide Number Placeholder 3"/>
          <p:cNvSpPr>
            <a:spLocks noGrp="1"/>
          </p:cNvSpPr>
          <p:nvPr>
            <p:ph type="sldNum" sz="quarter" idx="5"/>
          </p:nvPr>
        </p:nvSpPr>
        <p:spPr/>
        <p:txBody>
          <a:bodyPr/>
          <a:lstStyle/>
          <a:p>
            <a:fld id="{1A294832-C3E7-44D4-ADE2-EE74B9CF175A}" type="slidenum">
              <a:rPr lang="en-US" smtClean="0"/>
              <a:t>10</a:t>
            </a:fld>
            <a:endParaRPr lang="en-US"/>
          </a:p>
        </p:txBody>
      </p:sp>
    </p:spTree>
    <p:extLst>
      <p:ext uri="{BB962C8B-B14F-4D97-AF65-F5344CB8AC3E}">
        <p14:creationId xmlns:p14="http://schemas.microsoft.com/office/powerpoint/2010/main" val="2101968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Why pick iteration 15? To show how much more sample efficient, let’s take a look at half way through. CRED is the one on the right. </a:t>
            </a:r>
          </a:p>
          <a:p>
            <a:endParaRPr lang="en-US"/>
          </a:p>
          <a:p>
            <a:r>
              <a:rPr lang="en-US"/>
              <a:t>Zoom in, make legend bigger</a:t>
            </a:r>
          </a:p>
          <a:p>
            <a:endParaRPr lang="en-US"/>
          </a:p>
          <a:p>
            <a:endParaRPr lang="en-US"/>
          </a:p>
        </p:txBody>
      </p:sp>
      <p:sp>
        <p:nvSpPr>
          <p:cNvPr id="4" name="Slide Number Placeholder 3"/>
          <p:cNvSpPr>
            <a:spLocks noGrp="1"/>
          </p:cNvSpPr>
          <p:nvPr>
            <p:ph type="sldNum" sz="quarter" idx="5"/>
          </p:nvPr>
        </p:nvSpPr>
        <p:spPr/>
        <p:txBody>
          <a:bodyPr/>
          <a:lstStyle/>
          <a:p>
            <a:fld id="{1A294832-C3E7-44D4-ADE2-EE74B9CF175A}" type="slidenum">
              <a:rPr lang="en-US" smtClean="0"/>
              <a:t>11</a:t>
            </a:fld>
            <a:endParaRPr lang="en-US"/>
          </a:p>
        </p:txBody>
      </p:sp>
    </p:spTree>
    <p:extLst>
      <p:ext uri="{BB962C8B-B14F-4D97-AF65-F5344CB8AC3E}">
        <p14:creationId xmlns:p14="http://schemas.microsoft.com/office/powerpoint/2010/main" val="3261315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943FEA1-1F97-40B8-A21D-B6EBA8C88B34}" type="datetime1">
              <a:rPr lang="en-US" smtClean="0"/>
              <a:t>6/25/2025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699714-4C0A-41B2-8B50-6A37A8EF4DCE}" type="datetime1">
              <a:rPr lang="en-US" smtClean="0"/>
              <a:t>6/25/2025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754182-691A-43B0-99DB-24B00E428E24}" type="datetime1">
              <a:rPr lang="en-US" smtClean="0"/>
              <a:t>6/25/2025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C61A6D-D40A-42C4-8C9A-DA11C62B2EED}" type="datetime1">
              <a:rPr lang="en-US" smtClean="0"/>
              <a:t>6/25/2025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AD4FCA-4BF3-4503-B5E3-B257B7632BE1}" type="datetime1">
              <a:rPr lang="en-US" smtClean="0"/>
              <a:t>6/25/2025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EDA4F1-0772-4062-BFFF-0327878B57AC}" type="datetime1">
              <a:rPr lang="en-US" smtClean="0"/>
              <a:t>6/25/2025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B7336B7-BC95-4330-95C4-B21D7AAD88AB}" type="datetime1">
              <a:rPr lang="en-US" smtClean="0"/>
              <a:t>6/25/2025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CAAD2B-3EFF-4B1A-A10F-0CBBE722C1DC}" type="datetime1">
              <a:rPr lang="en-US" smtClean="0"/>
              <a:t>6/25/2025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49D438-8666-4EDD-AFB0-21DE040E1040}" type="datetime1">
              <a:rPr lang="en-US" smtClean="0"/>
              <a:t>6/25/2025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BFFDE2-CC29-44B5-AB76-94411EB8A403}" type="datetime1">
              <a:rPr lang="en-US" smtClean="0"/>
              <a:t>6/25/2025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68950E-3FAC-4A94-95DE-5B185927A70B}" type="datetime1">
              <a:rPr lang="en-US" smtClean="0"/>
              <a:t>6/25/2025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E5802C1-7C25-46D8-AFCD-02E498F38749}" type="datetime1">
              <a:rPr lang="en-US" smtClean="0"/>
              <a:t>6/25/2025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0.xml"/><Relationship Id="rId13" Type="http://schemas.openxmlformats.org/officeDocument/2006/relationships/image" Target="../media/image43.svg"/><Relationship Id="rId3" Type="http://schemas.microsoft.com/office/2007/relationships/media" Target="../media/media2.mp4"/><Relationship Id="rId7" Type="http://schemas.openxmlformats.org/officeDocument/2006/relationships/slideLayout" Target="../slideLayouts/slideLayout2.xml"/><Relationship Id="rId12" Type="http://schemas.openxmlformats.org/officeDocument/2006/relationships/image" Target="../media/image4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46.png"/><Relationship Id="rId5" Type="http://schemas.microsoft.com/office/2007/relationships/media" Target="../media/media3.mp4"/><Relationship Id="rId10" Type="http://schemas.openxmlformats.org/officeDocument/2006/relationships/image" Target="../media/image45.png"/><Relationship Id="rId4" Type="http://schemas.openxmlformats.org/officeDocument/2006/relationships/video" Target="../media/media2.mp4"/><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3.sv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sv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4.xml"/><Relationship Id="rId16"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19.sv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30.sv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A629218-751F-F04D-CFC1-5B25B9ED132C}"/>
              </a:ext>
            </a:extLst>
          </p:cNvPr>
          <p:cNvSpPr/>
          <p:nvPr/>
        </p:nvSpPr>
        <p:spPr>
          <a:xfrm>
            <a:off x="0" y="5636745"/>
            <a:ext cx="12192000" cy="1221255"/>
          </a:xfrm>
          <a:prstGeom prst="rect">
            <a:avLst/>
          </a:prstGeom>
          <a:solidFill>
            <a:schemeClr val="tx1">
              <a:lumMod val="85000"/>
              <a:lumOff val="1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noAutofit/>
          </a:bodyPr>
          <a:lstStyle/>
          <a:p>
            <a:r>
              <a:rPr lang="en-US" sz="4400"/>
              <a:t>CRED: </a:t>
            </a:r>
            <a:r>
              <a:rPr lang="en-US" sz="4400">
                <a:solidFill>
                  <a:schemeClr val="accent2"/>
                </a:solidFill>
              </a:rPr>
              <a:t>Counterfactual Reasoning</a:t>
            </a:r>
            <a:r>
              <a:rPr lang="en-US" sz="4400"/>
              <a:t> and </a:t>
            </a:r>
            <a:r>
              <a:rPr lang="en-US" sz="4400">
                <a:solidFill>
                  <a:schemeClr val="accent4">
                    <a:lumMod val="75000"/>
                  </a:schemeClr>
                </a:solidFill>
              </a:rPr>
              <a:t>Environment Design</a:t>
            </a:r>
            <a:r>
              <a:rPr lang="en-US" sz="4400"/>
              <a:t> for </a:t>
            </a:r>
            <a:br>
              <a:rPr lang="en-US" sz="4400"/>
            </a:br>
            <a:r>
              <a:rPr lang="en-US" sz="4400"/>
              <a:t>Active Preference Learning</a:t>
            </a:r>
          </a:p>
        </p:txBody>
      </p:sp>
      <p:sp>
        <p:nvSpPr>
          <p:cNvPr id="3" name="Subtitle 2"/>
          <p:cNvSpPr>
            <a:spLocks noGrp="1"/>
          </p:cNvSpPr>
          <p:nvPr>
            <p:ph type="subTitle" idx="1"/>
          </p:nvPr>
        </p:nvSpPr>
        <p:spPr>
          <a:xfrm>
            <a:off x="1524000" y="3888908"/>
            <a:ext cx="9144000" cy="1368892"/>
          </a:xfrm>
        </p:spPr>
        <p:txBody>
          <a:bodyPr vert="horz" lIns="91440" tIns="45720" rIns="91440" bIns="45720" rtlCol="0" anchor="t">
            <a:normAutofit/>
          </a:bodyPr>
          <a:lstStyle/>
          <a:p>
            <a:r>
              <a:rPr lang="en-US" sz="2800"/>
              <a:t>Yi-Shiuan Tung, Bradley Hayes, Alessandro Roncone</a:t>
            </a:r>
          </a:p>
          <a:p>
            <a:r>
              <a:rPr lang="en-US" sz="2800"/>
              <a:t>University of Colorado Boulder</a:t>
            </a:r>
          </a:p>
        </p:txBody>
      </p:sp>
      <p:pic>
        <p:nvPicPr>
          <p:cNvPr id="7" name="Picture 6" descr="A red and blue logo&#10;&#10;AI-generated content may be incorrect.">
            <a:extLst>
              <a:ext uri="{FF2B5EF4-FFF2-40B4-BE49-F238E27FC236}">
                <a16:creationId xmlns:a16="http://schemas.microsoft.com/office/drawing/2014/main" id="{77596380-3CB6-D68C-3EBD-9439EE8209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338" y="5665905"/>
            <a:ext cx="3445293" cy="1153081"/>
          </a:xfrm>
          <a:prstGeom prst="rect">
            <a:avLst/>
          </a:prstGeom>
        </p:spPr>
      </p:pic>
      <p:pic>
        <p:nvPicPr>
          <p:cNvPr id="10" name="Graphic 9">
            <a:extLst>
              <a:ext uri="{FF2B5EF4-FFF2-40B4-BE49-F238E27FC236}">
                <a16:creationId xmlns:a16="http://schemas.microsoft.com/office/drawing/2014/main" id="{CC6C8EF0-6FDD-7469-F357-69BC4B4B1F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54056" y="5728096"/>
            <a:ext cx="3924300" cy="1028700"/>
          </a:xfrm>
          <a:prstGeom prst="rect">
            <a:avLst/>
          </a:prstGeom>
        </p:spPr>
      </p:pic>
      <p:sp>
        <p:nvSpPr>
          <p:cNvPr id="11" name="Slide Number Placeholder 10">
            <a:extLst>
              <a:ext uri="{FF2B5EF4-FFF2-40B4-BE49-F238E27FC236}">
                <a16:creationId xmlns:a16="http://schemas.microsoft.com/office/drawing/2014/main" id="{0AE75BA6-C582-A30D-94D8-E20A970578EA}"/>
              </a:ext>
            </a:extLst>
          </p:cNvPr>
          <p:cNvSpPr>
            <a:spLocks noGrp="1"/>
          </p:cNvSpPr>
          <p:nvPr>
            <p:ph type="sldNum" sz="quarter" idx="12"/>
          </p:nvPr>
        </p:nvSpPr>
        <p:spPr/>
        <p:txBody>
          <a:bodyPr/>
          <a:lstStyle/>
          <a:p>
            <a:fld id="{330EA680-D336-4FF7-8B7A-9848BB0A1C32}" type="slidenum">
              <a:rPr lang="en-US" smtClean="0"/>
              <a:t>1</a:t>
            </a:fld>
            <a:endParaRPr lang="en-US"/>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24B8D-4040-44CA-D794-E80544B4C310}"/>
              </a:ext>
            </a:extLst>
          </p:cNvPr>
          <p:cNvSpPr>
            <a:spLocks noGrp="1"/>
          </p:cNvSpPr>
          <p:nvPr>
            <p:ph type="title"/>
          </p:nvPr>
        </p:nvSpPr>
        <p:spPr/>
        <p:txBody>
          <a:bodyPr/>
          <a:lstStyle/>
          <a:p>
            <a:r>
              <a:rPr lang="en-US"/>
              <a:t>Baselines</a:t>
            </a:r>
          </a:p>
        </p:txBody>
      </p:sp>
      <p:sp>
        <p:nvSpPr>
          <p:cNvPr id="3" name="Content Placeholder 2">
            <a:extLst>
              <a:ext uri="{FF2B5EF4-FFF2-40B4-BE49-F238E27FC236}">
                <a16:creationId xmlns:a16="http://schemas.microsoft.com/office/drawing/2014/main" id="{3C2FFF6C-AD01-606B-31DF-357728B1DA34}"/>
              </a:ext>
            </a:extLst>
          </p:cNvPr>
          <p:cNvSpPr>
            <a:spLocks noGrp="1"/>
          </p:cNvSpPr>
          <p:nvPr>
            <p:ph idx="1"/>
          </p:nvPr>
        </p:nvSpPr>
        <p:spPr>
          <a:xfrm>
            <a:off x="875371" y="1825625"/>
            <a:ext cx="10515600" cy="4351338"/>
          </a:xfrm>
        </p:spPr>
        <p:txBody>
          <a:bodyPr vert="horz" lIns="91440" tIns="45720" rIns="91440" bIns="45720" rtlCol="0" anchor="t">
            <a:normAutofit/>
          </a:bodyPr>
          <a:lstStyle/>
          <a:p>
            <a:pPr>
              <a:lnSpc>
                <a:spcPct val="150000"/>
              </a:lnSpc>
            </a:pPr>
            <a:r>
              <a:rPr lang="en-US" b="1"/>
              <a:t>RR </a:t>
            </a:r>
            <a:r>
              <a:rPr lang="en-US"/>
              <a:t>–</a:t>
            </a:r>
            <a:r>
              <a:rPr lang="en-US" b="1"/>
              <a:t> </a:t>
            </a:r>
            <a:r>
              <a:rPr lang="en-US"/>
              <a:t>pre-generated set of trajectories from random rollouts [1]</a:t>
            </a:r>
          </a:p>
          <a:p>
            <a:pPr>
              <a:lnSpc>
                <a:spcPct val="150000"/>
              </a:lnSpc>
            </a:pPr>
            <a:r>
              <a:rPr lang="en-US" b="1"/>
              <a:t>MBP </a:t>
            </a:r>
            <a:r>
              <a:rPr lang="en-US"/>
              <a:t>–</a:t>
            </a:r>
            <a:r>
              <a:rPr lang="en-US" b="1"/>
              <a:t> </a:t>
            </a:r>
            <a:r>
              <a:rPr lang="en-US"/>
              <a:t>train policy using mean of current belief and run rollouts [2]</a:t>
            </a:r>
          </a:p>
          <a:p>
            <a:pPr>
              <a:lnSpc>
                <a:spcPct val="150000"/>
              </a:lnSpc>
            </a:pPr>
            <a:r>
              <a:rPr lang="en-US" b="1"/>
              <a:t>MBP + ED </a:t>
            </a:r>
            <a:r>
              <a:rPr lang="en-US"/>
              <a:t>– environment design with MBP</a:t>
            </a:r>
          </a:p>
          <a:p>
            <a:pPr>
              <a:lnSpc>
                <a:spcPct val="150000"/>
              </a:lnSpc>
            </a:pPr>
            <a:r>
              <a:rPr lang="en-US" b="1"/>
              <a:t>CR </a:t>
            </a:r>
            <a:r>
              <a:rPr lang="en-US"/>
              <a:t>– counterfactual reasoning only</a:t>
            </a:r>
          </a:p>
        </p:txBody>
      </p:sp>
      <p:sp>
        <p:nvSpPr>
          <p:cNvPr id="5" name="TextBox 4">
            <a:extLst>
              <a:ext uri="{FF2B5EF4-FFF2-40B4-BE49-F238E27FC236}">
                <a16:creationId xmlns:a16="http://schemas.microsoft.com/office/drawing/2014/main" id="{BC0EA965-DBC5-7611-6662-B812DD80AF5A}"/>
              </a:ext>
            </a:extLst>
          </p:cNvPr>
          <p:cNvSpPr txBox="1"/>
          <p:nvPr/>
        </p:nvSpPr>
        <p:spPr>
          <a:xfrm>
            <a:off x="490818" y="5930040"/>
            <a:ext cx="11288805" cy="738664"/>
          </a:xfrm>
          <a:prstGeom prst="rect">
            <a:avLst/>
          </a:prstGeom>
          <a:noFill/>
        </p:spPr>
        <p:txBody>
          <a:bodyPr wrap="square" lIns="91440" tIns="45720" rIns="91440" bIns="45720" rtlCol="0" anchor="t">
            <a:spAutoFit/>
          </a:bodyPr>
          <a:lstStyle/>
          <a:p>
            <a:pPr marL="342900" indent="-342900">
              <a:buAutoNum type="arabicPeriod"/>
            </a:pPr>
            <a:r>
              <a:rPr lang="en-US" sz="1400"/>
              <a:t>Erdem Biyik and Dorsa Sadigh. "Batch active preference-based learning of reward functions." </a:t>
            </a:r>
            <a:r>
              <a:rPr lang="en-US" sz="1400" i="1"/>
              <a:t>Conference on robot learning</a:t>
            </a:r>
            <a:r>
              <a:rPr lang="en-US" sz="1400"/>
              <a:t>. PMLR, 2018.</a:t>
            </a:r>
          </a:p>
          <a:p>
            <a:pPr marL="342900" indent="-342900">
              <a:buAutoNum type="arabicPeriod"/>
            </a:pPr>
            <a:r>
              <a:rPr lang="en-US" sz="1400"/>
              <a:t>Paul Christiano, Jan </a:t>
            </a:r>
            <a:r>
              <a:rPr lang="en-US" sz="1400" err="1"/>
              <a:t>Leike</a:t>
            </a:r>
            <a:r>
              <a:rPr lang="en-US" sz="1400"/>
              <a:t>, Tom Brown, Miljan Martic, Shane Legg, and Dario Amodei. Deep reinforcement learning from human preferences. Advances in neural information processing systems, 30, 2017.</a:t>
            </a:r>
          </a:p>
        </p:txBody>
      </p:sp>
      <p:pic>
        <p:nvPicPr>
          <p:cNvPr id="4" name="Picture 3">
            <a:extLst>
              <a:ext uri="{FF2B5EF4-FFF2-40B4-BE49-F238E27FC236}">
                <a16:creationId xmlns:a16="http://schemas.microsoft.com/office/drawing/2014/main" id="{35FCCE9C-BE3C-C93E-F8D4-BC5A91530E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620" y="1320204"/>
            <a:ext cx="4001720" cy="7958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88704C78-0E41-08AC-74B0-92B6F8C6A60E}"/>
              </a:ext>
            </a:extLst>
          </p:cNvPr>
          <p:cNvSpPr>
            <a:spLocks noGrp="1"/>
          </p:cNvSpPr>
          <p:nvPr>
            <p:ph type="sldNum" sz="quarter" idx="12"/>
          </p:nvPr>
        </p:nvSpPr>
        <p:spPr/>
        <p:txBody>
          <a:bodyPr/>
          <a:lstStyle/>
          <a:p>
            <a:fld id="{330EA680-D336-4FF7-8B7A-9848BB0A1C32}" type="slidenum">
              <a:rPr lang="en-US" smtClean="0"/>
              <a:t>10</a:t>
            </a:fld>
            <a:endParaRPr lang="en-US"/>
          </a:p>
        </p:txBody>
      </p:sp>
    </p:spTree>
    <p:extLst>
      <p:ext uri="{BB962C8B-B14F-4D97-AF65-F5344CB8AC3E}">
        <p14:creationId xmlns:p14="http://schemas.microsoft.com/office/powerpoint/2010/main" val="3415299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CD2639A-A8EB-3795-3108-0C304748F9FB}"/>
              </a:ext>
            </a:extLst>
          </p:cNvPr>
          <p:cNvPicPr>
            <a:picLocks noGrp="1" noChangeAspect="1"/>
          </p:cNvPicPr>
          <p:nvPr>
            <p:ph idx="1"/>
          </p:nvPr>
        </p:nvPicPr>
        <p:blipFill>
          <a:blip r:embed="rId3"/>
          <a:srcRect r="34258" b="52388"/>
          <a:stretch>
            <a:fillRect/>
          </a:stretch>
        </p:blipFill>
        <p:spPr>
          <a:xfrm>
            <a:off x="400405" y="124093"/>
            <a:ext cx="6825270" cy="2872549"/>
          </a:xfrm>
        </p:spPr>
      </p:pic>
      <p:pic>
        <p:nvPicPr>
          <p:cNvPr id="8" name="Content Placeholder 5">
            <a:extLst>
              <a:ext uri="{FF2B5EF4-FFF2-40B4-BE49-F238E27FC236}">
                <a16:creationId xmlns:a16="http://schemas.microsoft.com/office/drawing/2014/main" id="{4562D591-A859-7EEF-02A0-238555259F9F}"/>
              </a:ext>
            </a:extLst>
          </p:cNvPr>
          <p:cNvPicPr>
            <a:picLocks noChangeAspect="1"/>
          </p:cNvPicPr>
          <p:nvPr/>
        </p:nvPicPr>
        <p:blipFill>
          <a:blip r:embed="rId3"/>
          <a:srcRect l="1095" t="52075" r="34063" b="5660"/>
          <a:stretch>
            <a:fillRect/>
          </a:stretch>
        </p:blipFill>
        <p:spPr>
          <a:xfrm>
            <a:off x="446702" y="3349388"/>
            <a:ext cx="6731710" cy="2549902"/>
          </a:xfrm>
          <a:prstGeom prst="rect">
            <a:avLst/>
          </a:prstGeom>
        </p:spPr>
      </p:pic>
      <p:sp>
        <p:nvSpPr>
          <p:cNvPr id="9" name="TextBox 8">
            <a:extLst>
              <a:ext uri="{FF2B5EF4-FFF2-40B4-BE49-F238E27FC236}">
                <a16:creationId xmlns:a16="http://schemas.microsoft.com/office/drawing/2014/main" id="{E7847BC0-C03B-3241-D42A-2B339BBF63CA}"/>
              </a:ext>
            </a:extLst>
          </p:cNvPr>
          <p:cNvSpPr txBox="1"/>
          <p:nvPr/>
        </p:nvSpPr>
        <p:spPr>
          <a:xfrm>
            <a:off x="2444807" y="2993908"/>
            <a:ext cx="30306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lphaLcParenR"/>
            </a:pPr>
            <a:r>
              <a:rPr lang="en-US"/>
              <a:t>Grid World Navigation</a:t>
            </a:r>
          </a:p>
        </p:txBody>
      </p:sp>
      <p:sp>
        <p:nvSpPr>
          <p:cNvPr id="12" name="TextBox 11">
            <a:extLst>
              <a:ext uri="{FF2B5EF4-FFF2-40B4-BE49-F238E27FC236}">
                <a16:creationId xmlns:a16="http://schemas.microsoft.com/office/drawing/2014/main" id="{51A8FB90-9B8A-04BE-1280-7280D59E930D}"/>
              </a:ext>
            </a:extLst>
          </p:cNvPr>
          <p:cNvSpPr txBox="1"/>
          <p:nvPr/>
        </p:nvSpPr>
        <p:spPr>
          <a:xfrm>
            <a:off x="2444807" y="5871172"/>
            <a:ext cx="30306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b)   </a:t>
            </a:r>
            <a:r>
              <a:rPr lang="en-US" err="1"/>
              <a:t>OpenStreetMaps</a:t>
            </a:r>
          </a:p>
        </p:txBody>
      </p:sp>
      <p:sp>
        <p:nvSpPr>
          <p:cNvPr id="13" name="Rectangle 12">
            <a:extLst>
              <a:ext uri="{FF2B5EF4-FFF2-40B4-BE49-F238E27FC236}">
                <a16:creationId xmlns:a16="http://schemas.microsoft.com/office/drawing/2014/main" id="{E44968B7-5458-A1C3-6D32-FAB6252BAD59}"/>
              </a:ext>
            </a:extLst>
          </p:cNvPr>
          <p:cNvSpPr/>
          <p:nvPr/>
        </p:nvSpPr>
        <p:spPr>
          <a:xfrm>
            <a:off x="1927746" y="498476"/>
            <a:ext cx="687658" cy="536187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ADFD4A7-0B8C-8DAD-E354-1DCCE8551BE1}"/>
              </a:ext>
            </a:extLst>
          </p:cNvPr>
          <p:cNvSpPr/>
          <p:nvPr/>
        </p:nvSpPr>
        <p:spPr>
          <a:xfrm>
            <a:off x="5329978" y="498476"/>
            <a:ext cx="687658" cy="536187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Content Placeholder 3" descr="A group of graphs showing different types of data&#10;&#10;AI-generated content may be incorrect.">
            <a:extLst>
              <a:ext uri="{FF2B5EF4-FFF2-40B4-BE49-F238E27FC236}">
                <a16:creationId xmlns:a16="http://schemas.microsoft.com/office/drawing/2014/main" id="{C30C041E-1DEA-C229-F215-8ECF398B822F}"/>
              </a:ext>
            </a:extLst>
          </p:cNvPr>
          <p:cNvPicPr>
            <a:picLocks noChangeAspect="1"/>
          </p:cNvPicPr>
          <p:nvPr/>
        </p:nvPicPr>
        <p:blipFill>
          <a:blip r:embed="rId4"/>
          <a:srcRect l="14869" r="15033" b="92917"/>
          <a:stretch>
            <a:fillRect/>
          </a:stretch>
        </p:blipFill>
        <p:spPr>
          <a:xfrm>
            <a:off x="1054785" y="6265586"/>
            <a:ext cx="4876675" cy="387006"/>
          </a:xfrm>
          <a:prstGeom prst="rect">
            <a:avLst/>
          </a:prstGeom>
        </p:spPr>
      </p:pic>
      <p:sp>
        <p:nvSpPr>
          <p:cNvPr id="19" name="Title 15">
            <a:extLst>
              <a:ext uri="{FF2B5EF4-FFF2-40B4-BE49-F238E27FC236}">
                <a16:creationId xmlns:a16="http://schemas.microsoft.com/office/drawing/2014/main" id="{F2A55A2C-08F7-C653-207F-420F33DE8F9E}"/>
              </a:ext>
            </a:extLst>
          </p:cNvPr>
          <p:cNvSpPr>
            <a:spLocks noGrp="1"/>
          </p:cNvSpPr>
          <p:nvPr>
            <p:ph type="title"/>
          </p:nvPr>
        </p:nvSpPr>
        <p:spPr>
          <a:xfrm>
            <a:off x="8486076" y="2827685"/>
            <a:ext cx="3508918" cy="888807"/>
          </a:xfrm>
        </p:spPr>
        <p:txBody>
          <a:bodyPr>
            <a:normAutofit fontScale="90000"/>
          </a:bodyPr>
          <a:lstStyle/>
          <a:p>
            <a:r>
              <a:rPr lang="en-US" sz="2800">
                <a:latin typeface="Aptos"/>
                <a:ea typeface="Calibri"/>
                <a:cs typeface="Calibri"/>
              </a:rPr>
              <a:t>CRED converges faster with higher accuracy.</a:t>
            </a:r>
          </a:p>
        </p:txBody>
      </p:sp>
      <p:pic>
        <p:nvPicPr>
          <p:cNvPr id="21" name="Graphic 20" descr="Magnifying glass with solid fill">
            <a:extLst>
              <a:ext uri="{FF2B5EF4-FFF2-40B4-BE49-F238E27FC236}">
                <a16:creationId xmlns:a16="http://schemas.microsoft.com/office/drawing/2014/main" id="{43D76495-F695-6354-DE64-C0AD92BEBF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03163" y="2917015"/>
            <a:ext cx="663497" cy="719253"/>
          </a:xfrm>
          <a:prstGeom prst="rect">
            <a:avLst/>
          </a:prstGeom>
        </p:spPr>
      </p:pic>
      <p:sp>
        <p:nvSpPr>
          <p:cNvPr id="2" name="Slide Number Placeholder 1">
            <a:extLst>
              <a:ext uri="{FF2B5EF4-FFF2-40B4-BE49-F238E27FC236}">
                <a16:creationId xmlns:a16="http://schemas.microsoft.com/office/drawing/2014/main" id="{71AC5431-E288-6F75-1BD1-7ED21CDD4836}"/>
              </a:ext>
            </a:extLst>
          </p:cNvPr>
          <p:cNvSpPr>
            <a:spLocks noGrp="1"/>
          </p:cNvSpPr>
          <p:nvPr>
            <p:ph type="sldNum" sz="quarter" idx="12"/>
          </p:nvPr>
        </p:nvSpPr>
        <p:spPr/>
        <p:txBody>
          <a:bodyPr/>
          <a:lstStyle/>
          <a:p>
            <a:fld id="{330EA680-D336-4FF7-8B7A-9848BB0A1C32}" type="slidenum">
              <a:rPr lang="en-US" smtClean="0"/>
              <a:t>11</a:t>
            </a:fld>
            <a:endParaRPr lang="en-US"/>
          </a:p>
        </p:txBody>
      </p:sp>
    </p:spTree>
    <p:extLst>
      <p:ext uri="{BB962C8B-B14F-4D97-AF65-F5344CB8AC3E}">
        <p14:creationId xmlns:p14="http://schemas.microsoft.com/office/powerpoint/2010/main" val="287034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idWorld-v0_3_query_5">
            <a:hlinkClick r:id="" action="ppaction://media"/>
            <a:extLst>
              <a:ext uri="{FF2B5EF4-FFF2-40B4-BE49-F238E27FC236}">
                <a16:creationId xmlns:a16="http://schemas.microsoft.com/office/drawing/2014/main" id="{5BA0F17A-9E2A-BD06-92F0-579B0699A461}"/>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85235" y="781050"/>
            <a:ext cx="3867150" cy="3867150"/>
          </a:xfrm>
          <a:prstGeom prst="rect">
            <a:avLst/>
          </a:prstGeom>
        </p:spPr>
      </p:pic>
      <p:sp>
        <p:nvSpPr>
          <p:cNvPr id="6" name="TextBox 5">
            <a:extLst>
              <a:ext uri="{FF2B5EF4-FFF2-40B4-BE49-F238E27FC236}">
                <a16:creationId xmlns:a16="http://schemas.microsoft.com/office/drawing/2014/main" id="{D35A689B-4AEE-4EFE-2DD2-417E0814B8D7}"/>
              </a:ext>
            </a:extLst>
          </p:cNvPr>
          <p:cNvSpPr txBox="1"/>
          <p:nvPr/>
        </p:nvSpPr>
        <p:spPr>
          <a:xfrm>
            <a:off x="625141" y="4738979"/>
            <a:ext cx="278733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Mean Belief Policy (MBP)</a:t>
            </a:r>
          </a:p>
        </p:txBody>
      </p:sp>
      <p:pic>
        <p:nvPicPr>
          <p:cNvPr id="7" name="GridWorld-v0_3_query_4">
            <a:hlinkClick r:id="" action="ppaction://media"/>
            <a:extLst>
              <a:ext uri="{FF2B5EF4-FFF2-40B4-BE49-F238E27FC236}">
                <a16:creationId xmlns:a16="http://schemas.microsoft.com/office/drawing/2014/main" id="{B0F0D27F-DF03-53BE-B419-A8C2C794E21F}"/>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4175616" y="781050"/>
            <a:ext cx="3867150" cy="3867150"/>
          </a:xfrm>
          <a:prstGeom prst="rect">
            <a:avLst/>
          </a:prstGeom>
        </p:spPr>
      </p:pic>
      <p:sp>
        <p:nvSpPr>
          <p:cNvPr id="8" name="TextBox 7">
            <a:extLst>
              <a:ext uri="{FF2B5EF4-FFF2-40B4-BE49-F238E27FC236}">
                <a16:creationId xmlns:a16="http://schemas.microsoft.com/office/drawing/2014/main" id="{C6E5382D-6BFB-DDE3-10F4-B17F45078738}"/>
              </a:ext>
            </a:extLst>
          </p:cNvPr>
          <p:cNvSpPr txBox="1"/>
          <p:nvPr/>
        </p:nvSpPr>
        <p:spPr>
          <a:xfrm>
            <a:off x="4373679" y="4738979"/>
            <a:ext cx="34446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Counterfactual Reasoning (CR)</a:t>
            </a:r>
          </a:p>
        </p:txBody>
      </p:sp>
      <p:pic>
        <p:nvPicPr>
          <p:cNvPr id="9" name="GridWorld-v0_3_query_0">
            <a:hlinkClick r:id="" action="ppaction://media"/>
            <a:extLst>
              <a:ext uri="{FF2B5EF4-FFF2-40B4-BE49-F238E27FC236}">
                <a16:creationId xmlns:a16="http://schemas.microsoft.com/office/drawing/2014/main" id="{389F6AB1-E729-D68C-DFA2-7A4EAFD301C0}"/>
              </a:ext>
            </a:extLst>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8239615" y="781050"/>
            <a:ext cx="3867150" cy="3867150"/>
          </a:xfrm>
          <a:prstGeom prst="rect">
            <a:avLst/>
          </a:prstGeom>
        </p:spPr>
      </p:pic>
      <p:sp>
        <p:nvSpPr>
          <p:cNvPr id="10" name="TextBox 9">
            <a:extLst>
              <a:ext uri="{FF2B5EF4-FFF2-40B4-BE49-F238E27FC236}">
                <a16:creationId xmlns:a16="http://schemas.microsoft.com/office/drawing/2014/main" id="{4827B21F-EA7B-22FC-4B12-CC75F5EC7C81}"/>
              </a:ext>
            </a:extLst>
          </p:cNvPr>
          <p:cNvSpPr txBox="1"/>
          <p:nvPr/>
        </p:nvSpPr>
        <p:spPr>
          <a:xfrm>
            <a:off x="9406511" y="4738979"/>
            <a:ext cx="15333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CRED (Ours)</a:t>
            </a:r>
          </a:p>
        </p:txBody>
      </p:sp>
      <p:pic>
        <p:nvPicPr>
          <p:cNvPr id="12" name="Graphic 11" descr="Magnifying glass with solid fill">
            <a:extLst>
              <a:ext uri="{FF2B5EF4-FFF2-40B4-BE49-F238E27FC236}">
                <a16:creationId xmlns:a16="http://schemas.microsoft.com/office/drawing/2014/main" id="{B977D491-0746-04DA-9936-3D7480DF749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26547" y="5872181"/>
            <a:ext cx="663497" cy="719253"/>
          </a:xfrm>
          <a:prstGeom prst="rect">
            <a:avLst/>
          </a:prstGeom>
        </p:spPr>
      </p:pic>
      <p:sp>
        <p:nvSpPr>
          <p:cNvPr id="14" name="Title 15">
            <a:extLst>
              <a:ext uri="{FF2B5EF4-FFF2-40B4-BE49-F238E27FC236}">
                <a16:creationId xmlns:a16="http://schemas.microsoft.com/office/drawing/2014/main" id="{91435D33-401C-1A8A-8BF0-4F935EB5995A}"/>
              </a:ext>
            </a:extLst>
          </p:cNvPr>
          <p:cNvSpPr>
            <a:spLocks noGrp="1"/>
          </p:cNvSpPr>
          <p:nvPr>
            <p:ph type="title"/>
          </p:nvPr>
        </p:nvSpPr>
        <p:spPr>
          <a:xfrm>
            <a:off x="2190044" y="5773466"/>
            <a:ext cx="9602842" cy="916685"/>
          </a:xfrm>
        </p:spPr>
        <p:txBody>
          <a:bodyPr>
            <a:normAutofit/>
          </a:bodyPr>
          <a:lstStyle/>
          <a:p>
            <a:r>
              <a:rPr lang="en-US" sz="2800">
                <a:latin typeface="Aptos"/>
                <a:ea typeface="Calibri"/>
                <a:cs typeface="Calibri"/>
              </a:rPr>
              <a:t>CR's queries better represent different preferences.</a:t>
            </a:r>
          </a:p>
        </p:txBody>
      </p:sp>
      <p:sp>
        <p:nvSpPr>
          <p:cNvPr id="2" name="Slide Number Placeholder 1">
            <a:extLst>
              <a:ext uri="{FF2B5EF4-FFF2-40B4-BE49-F238E27FC236}">
                <a16:creationId xmlns:a16="http://schemas.microsoft.com/office/drawing/2014/main" id="{F1F7B0F1-21C9-BC9E-0EB9-F1853269C0B3}"/>
              </a:ext>
            </a:extLst>
          </p:cNvPr>
          <p:cNvSpPr>
            <a:spLocks noGrp="1"/>
          </p:cNvSpPr>
          <p:nvPr>
            <p:ph type="sldNum" sz="quarter" idx="12"/>
          </p:nvPr>
        </p:nvSpPr>
        <p:spPr/>
        <p:txBody>
          <a:bodyPr/>
          <a:lstStyle/>
          <a:p>
            <a:fld id="{330EA680-D336-4FF7-8B7A-9848BB0A1C32}" type="slidenum">
              <a:rPr lang="en-US" smtClean="0"/>
              <a:t>12</a:t>
            </a:fld>
            <a:endParaRPr lang="en-US"/>
          </a:p>
        </p:txBody>
      </p:sp>
    </p:spTree>
    <p:extLst>
      <p:ext uri="{BB962C8B-B14F-4D97-AF65-F5344CB8AC3E}">
        <p14:creationId xmlns:p14="http://schemas.microsoft.com/office/powerpoint/2010/main" val="382498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334" fill="hold"/>
                                        <p:tgtEl>
                                          <p:spTgt spid="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66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video>
              <p:cMediaNode>
                <p:cTn id="21" fill="hold" display="0">
                  <p:stCondLst>
                    <p:cond delay="indefinite"/>
                  </p:stCondLst>
                </p:cTn>
                <p:tgtEl>
                  <p:spTgt spid="7"/>
                </p:tgtEl>
              </p:cMediaNode>
            </p:video>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7"/>
                                        </p:tgtEl>
                                      </p:cBhvr>
                                    </p:cmd>
                                  </p:childTnLst>
                                </p:cTn>
                              </p:par>
                            </p:childTnLst>
                          </p:cTn>
                        </p:par>
                      </p:childTnLst>
                    </p:cTn>
                  </p:par>
                </p:childTnLst>
              </p:cTn>
              <p:nextCondLst>
                <p:cond evt="onClick" delay="0">
                  <p:tgtEl>
                    <p:spTgt spid="7"/>
                  </p:tgtEl>
                </p:cond>
              </p:nextCondLst>
            </p:seq>
            <p:video>
              <p:cMediaNode>
                <p:cTn id="27" fill="hold" display="0">
                  <p:stCondLst>
                    <p:cond delay="indefinite"/>
                  </p:stCondLst>
                </p:cTn>
                <p:tgtEl>
                  <p:spTgt spid="9"/>
                </p:tgtEl>
              </p:cMediaNode>
            </p:video>
            <p:seq concurrent="1" nextAc="seek">
              <p:cTn id="28" restart="whenNotActive" fill="hold" evtFilter="cancelBubble" nodeType="interactiveSeq">
                <p:stCondLst>
                  <p:cond evt="onClick" delay="0">
                    <p:tgtEl>
                      <p:spTgt spid="9"/>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89508F-8FBD-2505-C677-E2ED1B9B6C95}"/>
              </a:ext>
            </a:extLst>
          </p:cNvPr>
          <p:cNvSpPr>
            <a:spLocks noGrp="1"/>
          </p:cNvSpPr>
          <p:nvPr>
            <p:ph idx="1"/>
          </p:nvPr>
        </p:nvSpPr>
        <p:spPr>
          <a:xfrm>
            <a:off x="838200" y="1772358"/>
            <a:ext cx="10515600" cy="3702771"/>
          </a:xfrm>
        </p:spPr>
        <p:txBody>
          <a:bodyPr/>
          <a:lstStyle/>
          <a:p>
            <a:pPr>
              <a:lnSpc>
                <a:spcPct val="150000"/>
              </a:lnSpc>
            </a:pPr>
            <a:r>
              <a:rPr lang="en-US" b="1"/>
              <a:t>Counterfactual reasoning</a:t>
            </a:r>
            <a:r>
              <a:rPr lang="en-US"/>
              <a:t> generates queries that resemble different human preferences</a:t>
            </a:r>
          </a:p>
          <a:p>
            <a:pPr>
              <a:lnSpc>
                <a:spcPct val="150000"/>
              </a:lnSpc>
            </a:pPr>
            <a:r>
              <a:rPr lang="en-US" b="1"/>
              <a:t>Environment design</a:t>
            </a:r>
            <a:r>
              <a:rPr lang="en-US"/>
              <a:t> generates new scenarios</a:t>
            </a:r>
          </a:p>
          <a:p>
            <a:pPr>
              <a:lnSpc>
                <a:spcPct val="150000"/>
              </a:lnSpc>
            </a:pPr>
            <a:r>
              <a:rPr lang="en-US" b="1"/>
              <a:t>CRED has better sample efficiency</a:t>
            </a:r>
            <a:r>
              <a:rPr lang="en-US"/>
              <a:t> compared to baselines shown in Grid World and </a:t>
            </a:r>
            <a:r>
              <a:rPr lang="en-US" err="1"/>
              <a:t>OpenStreetMaps</a:t>
            </a:r>
            <a:r>
              <a:rPr lang="en-US"/>
              <a:t> navigation</a:t>
            </a:r>
          </a:p>
        </p:txBody>
      </p:sp>
      <p:sp>
        <p:nvSpPr>
          <p:cNvPr id="4" name="Rectangle 3">
            <a:extLst>
              <a:ext uri="{FF2B5EF4-FFF2-40B4-BE49-F238E27FC236}">
                <a16:creationId xmlns:a16="http://schemas.microsoft.com/office/drawing/2014/main" id="{76D80F6B-244F-4EB5-1ABE-198FA131A65F}"/>
              </a:ext>
            </a:extLst>
          </p:cNvPr>
          <p:cNvSpPr/>
          <p:nvPr/>
        </p:nvSpPr>
        <p:spPr>
          <a:xfrm>
            <a:off x="0" y="5636745"/>
            <a:ext cx="12192000" cy="1221255"/>
          </a:xfrm>
          <a:prstGeom prst="rect">
            <a:avLst/>
          </a:prstGeom>
          <a:solidFill>
            <a:schemeClr val="tx1">
              <a:lumMod val="85000"/>
              <a:lumOff val="1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4" descr="A red and blue logo&#10;&#10;AI-generated content may be incorrect.">
            <a:extLst>
              <a:ext uri="{FF2B5EF4-FFF2-40B4-BE49-F238E27FC236}">
                <a16:creationId xmlns:a16="http://schemas.microsoft.com/office/drawing/2014/main" id="{2D964021-E15A-A51C-3B66-9C7523C33F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338" y="5665905"/>
            <a:ext cx="3445293" cy="1153081"/>
          </a:xfrm>
          <a:prstGeom prst="rect">
            <a:avLst/>
          </a:prstGeom>
        </p:spPr>
      </p:pic>
      <p:pic>
        <p:nvPicPr>
          <p:cNvPr id="6" name="Graphic 5">
            <a:extLst>
              <a:ext uri="{FF2B5EF4-FFF2-40B4-BE49-F238E27FC236}">
                <a16:creationId xmlns:a16="http://schemas.microsoft.com/office/drawing/2014/main" id="{72828F8D-4FE5-8312-49D4-A36A9966D2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54056" y="5728096"/>
            <a:ext cx="3924300" cy="1028700"/>
          </a:xfrm>
          <a:prstGeom prst="rect">
            <a:avLst/>
          </a:prstGeom>
        </p:spPr>
      </p:pic>
      <p:sp>
        <p:nvSpPr>
          <p:cNvPr id="9" name="Slide Number Placeholder 8">
            <a:extLst>
              <a:ext uri="{FF2B5EF4-FFF2-40B4-BE49-F238E27FC236}">
                <a16:creationId xmlns:a16="http://schemas.microsoft.com/office/drawing/2014/main" id="{1395ED11-35D8-FE40-DB30-54E139F99237}"/>
              </a:ext>
            </a:extLst>
          </p:cNvPr>
          <p:cNvSpPr>
            <a:spLocks noGrp="1"/>
          </p:cNvSpPr>
          <p:nvPr>
            <p:ph type="sldNum" sz="quarter" idx="12"/>
          </p:nvPr>
        </p:nvSpPr>
        <p:spPr/>
        <p:txBody>
          <a:bodyPr/>
          <a:lstStyle/>
          <a:p>
            <a:fld id="{330EA680-D336-4FF7-8B7A-9848BB0A1C32}" type="slidenum">
              <a:rPr lang="en-US" smtClean="0"/>
              <a:t>13</a:t>
            </a:fld>
            <a:endParaRPr lang="en-US"/>
          </a:p>
        </p:txBody>
      </p:sp>
      <p:sp>
        <p:nvSpPr>
          <p:cNvPr id="10" name="Title 1">
            <a:extLst>
              <a:ext uri="{FF2B5EF4-FFF2-40B4-BE49-F238E27FC236}">
                <a16:creationId xmlns:a16="http://schemas.microsoft.com/office/drawing/2014/main" id="{4CAFA777-A2EB-FFC0-B62F-1DD9E23E327C}"/>
              </a:ext>
            </a:extLst>
          </p:cNvPr>
          <p:cNvSpPr>
            <a:spLocks noGrp="1"/>
          </p:cNvSpPr>
          <p:nvPr>
            <p:ph type="title"/>
          </p:nvPr>
        </p:nvSpPr>
        <p:spPr>
          <a:xfrm>
            <a:off x="838200" y="365125"/>
            <a:ext cx="10515600" cy="1325563"/>
          </a:xfrm>
        </p:spPr>
        <p:txBody>
          <a:bodyPr/>
          <a:lstStyle/>
          <a:p>
            <a:r>
              <a:rPr lang="en-US"/>
              <a:t>Conclusion</a:t>
            </a:r>
          </a:p>
        </p:txBody>
      </p:sp>
      <p:pic>
        <p:nvPicPr>
          <p:cNvPr id="11" name="Picture 10">
            <a:extLst>
              <a:ext uri="{FF2B5EF4-FFF2-40B4-BE49-F238E27FC236}">
                <a16:creationId xmlns:a16="http://schemas.microsoft.com/office/drawing/2014/main" id="{D6B2D8F2-EA76-64D2-DB97-534059749E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620" y="1320204"/>
            <a:ext cx="4001720" cy="79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893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Content Placeholder 6" descr="A map with blue lines&#10;&#10;AI-generated content may be incorrect.">
            <a:extLst>
              <a:ext uri="{FF2B5EF4-FFF2-40B4-BE49-F238E27FC236}">
                <a16:creationId xmlns:a16="http://schemas.microsoft.com/office/drawing/2014/main" id="{25DA903F-4B6C-C115-B69B-9DE215F99D88}"/>
              </a:ext>
            </a:extLst>
          </p:cNvPr>
          <p:cNvPicPr>
            <a:picLocks noGrp="1" noChangeAspect="1"/>
          </p:cNvPicPr>
          <p:nvPr>
            <p:ph idx="1"/>
          </p:nvPr>
        </p:nvPicPr>
        <p:blipFill>
          <a:blip r:embed="rId3"/>
          <a:srcRect r="8427"/>
          <a:stretch>
            <a:fillRect/>
          </a:stretch>
        </p:blipFill>
        <p:spPr>
          <a:xfrm>
            <a:off x="20" y="1282"/>
            <a:ext cx="12191980" cy="6856718"/>
          </a:xfrm>
          <a:prstGeom prst="rect">
            <a:avLst/>
          </a:prstGeom>
        </p:spPr>
      </p:pic>
      <p:pic>
        <p:nvPicPr>
          <p:cNvPr id="2" name="Graphic 1" descr="Badge 1 with solid fill">
            <a:extLst>
              <a:ext uri="{FF2B5EF4-FFF2-40B4-BE49-F238E27FC236}">
                <a16:creationId xmlns:a16="http://schemas.microsoft.com/office/drawing/2014/main" id="{F783B0F4-912A-18DB-34F9-3BA05EA452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46907" y="2282593"/>
            <a:ext cx="914400" cy="914400"/>
          </a:xfrm>
          <a:prstGeom prst="rect">
            <a:avLst/>
          </a:prstGeom>
        </p:spPr>
      </p:pic>
      <p:pic>
        <p:nvPicPr>
          <p:cNvPr id="3" name="Graphic 2" descr="Badge with solid fill">
            <a:extLst>
              <a:ext uri="{FF2B5EF4-FFF2-40B4-BE49-F238E27FC236}">
                <a16:creationId xmlns:a16="http://schemas.microsoft.com/office/drawing/2014/main" id="{39696445-493E-AA36-C713-618CA4F5023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41613" y="2283070"/>
            <a:ext cx="914400" cy="914400"/>
          </a:xfrm>
          <a:prstGeom prst="rect">
            <a:avLst/>
          </a:prstGeom>
        </p:spPr>
      </p:pic>
      <p:sp>
        <p:nvSpPr>
          <p:cNvPr id="4" name="Slide Number Placeholder 3">
            <a:extLst>
              <a:ext uri="{FF2B5EF4-FFF2-40B4-BE49-F238E27FC236}">
                <a16:creationId xmlns:a16="http://schemas.microsoft.com/office/drawing/2014/main" id="{4C7F435C-EC84-5F06-FCA4-225F2F4874D6}"/>
              </a:ext>
            </a:extLst>
          </p:cNvPr>
          <p:cNvSpPr>
            <a:spLocks noGrp="1"/>
          </p:cNvSpPr>
          <p:nvPr>
            <p:ph type="sldNum" sz="quarter" idx="12"/>
          </p:nvPr>
        </p:nvSpPr>
        <p:spPr/>
        <p:txBody>
          <a:bodyPr/>
          <a:lstStyle/>
          <a:p>
            <a:fld id="{330EA680-D336-4FF7-8B7A-9848BB0A1C32}" type="slidenum">
              <a:rPr lang="en-US" smtClean="0"/>
              <a:t>14</a:t>
            </a:fld>
            <a:endParaRPr lang="en-US"/>
          </a:p>
        </p:txBody>
      </p:sp>
    </p:spTree>
    <p:extLst>
      <p:ext uri="{BB962C8B-B14F-4D97-AF65-F5344CB8AC3E}">
        <p14:creationId xmlns:p14="http://schemas.microsoft.com/office/powerpoint/2010/main" val="23566865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D7DE0-7333-49A0-145A-515309656A36}"/>
              </a:ext>
            </a:extLst>
          </p:cNvPr>
          <p:cNvSpPr>
            <a:spLocks noGrp="1"/>
          </p:cNvSpPr>
          <p:nvPr>
            <p:ph type="title"/>
          </p:nvPr>
        </p:nvSpPr>
        <p:spPr/>
        <p:txBody>
          <a:bodyPr/>
          <a:lstStyle/>
          <a:p>
            <a:r>
              <a:rPr lang="en-US"/>
              <a:t>Robots should adapt to human preferences</a:t>
            </a:r>
          </a:p>
        </p:txBody>
      </p:sp>
      <p:pic>
        <p:nvPicPr>
          <p:cNvPr id="4" name="Content Placeholder 3" descr="A person working on a machine&#10;&#10;AI-generated content may be incorrect.">
            <a:extLst>
              <a:ext uri="{FF2B5EF4-FFF2-40B4-BE49-F238E27FC236}">
                <a16:creationId xmlns:a16="http://schemas.microsoft.com/office/drawing/2014/main" id="{56D2EC36-5DB7-82C1-8A18-FCE1D19C0DF3}"/>
              </a:ext>
            </a:extLst>
          </p:cNvPr>
          <p:cNvPicPr>
            <a:picLocks noGrp="1" noChangeAspect="1"/>
          </p:cNvPicPr>
          <p:nvPr>
            <p:ph idx="1"/>
          </p:nvPr>
        </p:nvPicPr>
        <p:blipFill>
          <a:blip r:embed="rId2"/>
          <a:stretch>
            <a:fillRect/>
          </a:stretch>
        </p:blipFill>
        <p:spPr>
          <a:xfrm>
            <a:off x="834577" y="2173006"/>
            <a:ext cx="3501676" cy="3791044"/>
          </a:xfrm>
        </p:spPr>
      </p:pic>
      <p:pic>
        <p:nvPicPr>
          <p:cNvPr id="5" name="Picture 4" descr="A person holding a cup in front of a robot&#10;&#10;AI-generated content may be incorrect.">
            <a:extLst>
              <a:ext uri="{FF2B5EF4-FFF2-40B4-BE49-F238E27FC236}">
                <a16:creationId xmlns:a16="http://schemas.microsoft.com/office/drawing/2014/main" id="{E19233B4-9284-228F-BC78-4B94611E6F22}"/>
              </a:ext>
            </a:extLst>
          </p:cNvPr>
          <p:cNvPicPr>
            <a:picLocks noChangeAspect="1"/>
          </p:cNvPicPr>
          <p:nvPr/>
        </p:nvPicPr>
        <p:blipFill>
          <a:blip r:embed="rId3"/>
          <a:stretch>
            <a:fillRect/>
          </a:stretch>
        </p:blipFill>
        <p:spPr>
          <a:xfrm>
            <a:off x="4525613" y="2177351"/>
            <a:ext cx="3501278" cy="3776942"/>
          </a:xfrm>
          <a:prstGeom prst="rect">
            <a:avLst/>
          </a:prstGeom>
        </p:spPr>
      </p:pic>
      <p:sp>
        <p:nvSpPr>
          <p:cNvPr id="3" name="Slide Number Placeholder 2">
            <a:extLst>
              <a:ext uri="{FF2B5EF4-FFF2-40B4-BE49-F238E27FC236}">
                <a16:creationId xmlns:a16="http://schemas.microsoft.com/office/drawing/2014/main" id="{46C5F201-4684-7778-4F20-03E7085F5E24}"/>
              </a:ext>
            </a:extLst>
          </p:cNvPr>
          <p:cNvSpPr>
            <a:spLocks noGrp="1"/>
          </p:cNvSpPr>
          <p:nvPr>
            <p:ph type="sldNum" sz="quarter" idx="12"/>
          </p:nvPr>
        </p:nvSpPr>
        <p:spPr/>
        <p:txBody>
          <a:bodyPr/>
          <a:lstStyle/>
          <a:p>
            <a:fld id="{330EA680-D336-4FF7-8B7A-9848BB0A1C32}" type="slidenum">
              <a:rPr lang="en-US" smtClean="0"/>
              <a:t>15</a:t>
            </a:fld>
            <a:endParaRPr lang="en-US"/>
          </a:p>
        </p:txBody>
      </p:sp>
    </p:spTree>
    <p:extLst>
      <p:ext uri="{BB962C8B-B14F-4D97-AF65-F5344CB8AC3E}">
        <p14:creationId xmlns:p14="http://schemas.microsoft.com/office/powerpoint/2010/main" val="38984590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D2E45-3E57-F59D-861D-A6D838145034}"/>
              </a:ext>
            </a:extLst>
          </p:cNvPr>
          <p:cNvSpPr>
            <a:spLocks noGrp="1"/>
          </p:cNvSpPr>
          <p:nvPr>
            <p:ph type="title"/>
          </p:nvPr>
        </p:nvSpPr>
        <p:spPr/>
        <p:txBody>
          <a:bodyPr/>
          <a:lstStyle/>
          <a:p>
            <a:r>
              <a:rPr lang="en-US"/>
              <a:t>Approach: CRED</a:t>
            </a:r>
          </a:p>
        </p:txBody>
      </p:sp>
      <p:pic>
        <p:nvPicPr>
          <p:cNvPr id="4" name="Picture 3" descr="A diagram of a vehicle&#10;&#10;AI-generated content may be incorrect.">
            <a:extLst>
              <a:ext uri="{FF2B5EF4-FFF2-40B4-BE49-F238E27FC236}">
                <a16:creationId xmlns:a16="http://schemas.microsoft.com/office/drawing/2014/main" id="{AFC356EC-B0DA-1586-80DF-5288C744B2C3}"/>
              </a:ext>
            </a:extLst>
          </p:cNvPr>
          <p:cNvPicPr>
            <a:picLocks noChangeAspect="1"/>
          </p:cNvPicPr>
          <p:nvPr/>
        </p:nvPicPr>
        <p:blipFill>
          <a:blip r:embed="rId2"/>
          <a:stretch>
            <a:fillRect/>
          </a:stretch>
        </p:blipFill>
        <p:spPr>
          <a:xfrm>
            <a:off x="181504" y="1694392"/>
            <a:ext cx="11532658" cy="4749800"/>
          </a:xfrm>
          <a:prstGeom prst="rect">
            <a:avLst/>
          </a:prstGeom>
        </p:spPr>
      </p:pic>
      <p:sp>
        <p:nvSpPr>
          <p:cNvPr id="3" name="Slide Number Placeholder 2">
            <a:extLst>
              <a:ext uri="{FF2B5EF4-FFF2-40B4-BE49-F238E27FC236}">
                <a16:creationId xmlns:a16="http://schemas.microsoft.com/office/drawing/2014/main" id="{B6F51341-EDB8-0681-5DF5-CB8BFE4C9B48}"/>
              </a:ext>
            </a:extLst>
          </p:cNvPr>
          <p:cNvSpPr>
            <a:spLocks noGrp="1"/>
          </p:cNvSpPr>
          <p:nvPr>
            <p:ph type="sldNum" sz="quarter" idx="12"/>
          </p:nvPr>
        </p:nvSpPr>
        <p:spPr/>
        <p:txBody>
          <a:bodyPr/>
          <a:lstStyle/>
          <a:p>
            <a:fld id="{330EA680-D336-4FF7-8B7A-9848BB0A1C32}" type="slidenum">
              <a:rPr lang="en-US" smtClean="0"/>
              <a:t>16</a:t>
            </a:fld>
            <a:endParaRPr lang="en-US"/>
          </a:p>
        </p:txBody>
      </p:sp>
    </p:spTree>
    <p:extLst>
      <p:ext uri="{BB962C8B-B14F-4D97-AF65-F5344CB8AC3E}">
        <p14:creationId xmlns:p14="http://schemas.microsoft.com/office/powerpoint/2010/main" val="1352674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9C894-1010-46E9-289B-BBA629BADA4E}"/>
              </a:ext>
            </a:extLst>
          </p:cNvPr>
          <p:cNvSpPr>
            <a:spLocks noGrp="1"/>
          </p:cNvSpPr>
          <p:nvPr>
            <p:ph type="title"/>
          </p:nvPr>
        </p:nvSpPr>
        <p:spPr/>
        <p:txBody>
          <a:bodyPr/>
          <a:lstStyle/>
          <a:p>
            <a:r>
              <a:rPr lang="en-US"/>
              <a:t>Research Questions</a:t>
            </a:r>
          </a:p>
        </p:txBody>
      </p:sp>
      <p:sp>
        <p:nvSpPr>
          <p:cNvPr id="3" name="Content Placeholder 2">
            <a:extLst>
              <a:ext uri="{FF2B5EF4-FFF2-40B4-BE49-F238E27FC236}">
                <a16:creationId xmlns:a16="http://schemas.microsoft.com/office/drawing/2014/main" id="{5F7B44D6-232F-4B41-112C-6920EC2D70DE}"/>
              </a:ext>
            </a:extLst>
          </p:cNvPr>
          <p:cNvSpPr>
            <a:spLocks noGrp="1"/>
          </p:cNvSpPr>
          <p:nvPr>
            <p:ph idx="1"/>
          </p:nvPr>
        </p:nvSpPr>
        <p:spPr>
          <a:xfrm>
            <a:off x="838200" y="2095112"/>
            <a:ext cx="10515600" cy="4081851"/>
          </a:xfrm>
        </p:spPr>
        <p:txBody>
          <a:bodyPr vert="horz" lIns="91440" tIns="45720" rIns="91440" bIns="45720" rtlCol="0" anchor="t">
            <a:normAutofit/>
          </a:bodyPr>
          <a:lstStyle/>
          <a:p>
            <a:pPr marL="0" indent="0">
              <a:buNone/>
            </a:pPr>
            <a:r>
              <a:rPr lang="en-US" b="1"/>
              <a:t>H1</a:t>
            </a:r>
            <a:r>
              <a:rPr lang="en-US"/>
              <a:t>: CRED learns more accurate rewards with fewer iterations compared to baselines.</a:t>
            </a:r>
          </a:p>
          <a:p>
            <a:pPr marL="0" indent="0">
              <a:buNone/>
            </a:pPr>
            <a:endParaRPr lang="en-US"/>
          </a:p>
          <a:p>
            <a:pPr marL="0" indent="0">
              <a:buNone/>
            </a:pPr>
            <a:r>
              <a:rPr lang="en-US" b="1"/>
              <a:t>H2</a:t>
            </a:r>
            <a:r>
              <a:rPr lang="en-US"/>
              <a:t>: Counterfactual reasoning generates queries with trajectories that better represent different preferences.</a:t>
            </a:r>
          </a:p>
        </p:txBody>
      </p:sp>
      <p:pic>
        <p:nvPicPr>
          <p:cNvPr id="4" name="Graphic 3" descr="Research with solid fill">
            <a:extLst>
              <a:ext uri="{FF2B5EF4-FFF2-40B4-BE49-F238E27FC236}">
                <a16:creationId xmlns:a16="http://schemas.microsoft.com/office/drawing/2014/main" id="{E5E79832-F7FC-9D53-1B7F-8C9AB931A1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41667" y="644626"/>
            <a:ext cx="773724" cy="773724"/>
          </a:xfrm>
          <a:prstGeom prst="rect">
            <a:avLst/>
          </a:prstGeom>
        </p:spPr>
      </p:pic>
      <p:sp>
        <p:nvSpPr>
          <p:cNvPr id="5" name="Slide Number Placeholder 4">
            <a:extLst>
              <a:ext uri="{FF2B5EF4-FFF2-40B4-BE49-F238E27FC236}">
                <a16:creationId xmlns:a16="http://schemas.microsoft.com/office/drawing/2014/main" id="{86B96FB9-41C5-42E5-472F-0753B2649A39}"/>
              </a:ext>
            </a:extLst>
          </p:cNvPr>
          <p:cNvSpPr>
            <a:spLocks noGrp="1"/>
          </p:cNvSpPr>
          <p:nvPr>
            <p:ph type="sldNum" sz="quarter" idx="12"/>
          </p:nvPr>
        </p:nvSpPr>
        <p:spPr/>
        <p:txBody>
          <a:bodyPr/>
          <a:lstStyle/>
          <a:p>
            <a:fld id="{330EA680-D336-4FF7-8B7A-9848BB0A1C32}" type="slidenum">
              <a:rPr lang="en-US" smtClean="0"/>
              <a:t>17</a:t>
            </a:fld>
            <a:endParaRPr lang="en-US"/>
          </a:p>
        </p:txBody>
      </p:sp>
    </p:spTree>
    <p:extLst>
      <p:ext uri="{BB962C8B-B14F-4D97-AF65-F5344CB8AC3E}">
        <p14:creationId xmlns:p14="http://schemas.microsoft.com/office/powerpoint/2010/main" val="2623866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descr="A group of graphs showing different types of data&#10;&#10;AI-generated content may be incorrect.">
            <a:extLst>
              <a:ext uri="{FF2B5EF4-FFF2-40B4-BE49-F238E27FC236}">
                <a16:creationId xmlns:a16="http://schemas.microsoft.com/office/drawing/2014/main" id="{EB08C205-BF5D-5156-FD4C-4A10B433407E}"/>
              </a:ext>
            </a:extLst>
          </p:cNvPr>
          <p:cNvPicPr>
            <a:picLocks noGrp="1" noChangeAspect="1"/>
          </p:cNvPicPr>
          <p:nvPr>
            <p:ph idx="1"/>
          </p:nvPr>
        </p:nvPicPr>
        <p:blipFill>
          <a:blip r:embed="rId2"/>
          <a:srcRect b="-1957"/>
          <a:stretch>
            <a:fillRect/>
          </a:stretch>
        </p:blipFill>
        <p:spPr>
          <a:xfrm>
            <a:off x="2351322" y="210363"/>
            <a:ext cx="6956897" cy="5570940"/>
          </a:xfrm>
        </p:spPr>
      </p:pic>
      <p:pic>
        <p:nvPicPr>
          <p:cNvPr id="11" name="Graphic 10" descr="Magnifying glass with solid fill">
            <a:extLst>
              <a:ext uri="{FF2B5EF4-FFF2-40B4-BE49-F238E27FC236}">
                <a16:creationId xmlns:a16="http://schemas.microsoft.com/office/drawing/2014/main" id="{50BF6917-D46E-AD31-747E-4F9702CFCD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9114" y="5872088"/>
            <a:ext cx="663497" cy="719253"/>
          </a:xfrm>
          <a:prstGeom prst="rect">
            <a:avLst/>
          </a:prstGeom>
        </p:spPr>
      </p:pic>
      <p:sp>
        <p:nvSpPr>
          <p:cNvPr id="16" name="Title 15">
            <a:extLst>
              <a:ext uri="{FF2B5EF4-FFF2-40B4-BE49-F238E27FC236}">
                <a16:creationId xmlns:a16="http://schemas.microsoft.com/office/drawing/2014/main" id="{2DE32F52-CEC2-7BFD-7FCE-23C7B8EAE64E}"/>
              </a:ext>
            </a:extLst>
          </p:cNvPr>
          <p:cNvSpPr>
            <a:spLocks noGrp="1"/>
          </p:cNvSpPr>
          <p:nvPr>
            <p:ph type="title"/>
          </p:nvPr>
        </p:nvSpPr>
        <p:spPr>
          <a:xfrm>
            <a:off x="1061223" y="5773466"/>
            <a:ext cx="10915185" cy="916685"/>
          </a:xfrm>
        </p:spPr>
        <p:txBody>
          <a:bodyPr>
            <a:normAutofit/>
          </a:bodyPr>
          <a:lstStyle/>
          <a:p>
            <a:r>
              <a:rPr lang="en-US" sz="2800">
                <a:latin typeface="Aptos"/>
                <a:ea typeface="Calibri"/>
                <a:cs typeface="Calibri"/>
              </a:rPr>
              <a:t>CRED generates queries with higher information gain, supporting </a:t>
            </a:r>
            <a:r>
              <a:rPr lang="en-US" sz="2800" b="1">
                <a:latin typeface="Aptos"/>
                <a:ea typeface="Calibri"/>
                <a:cs typeface="Calibri"/>
              </a:rPr>
              <a:t>H1</a:t>
            </a:r>
            <a:r>
              <a:rPr lang="en-US" sz="2800">
                <a:latin typeface="Aptos"/>
                <a:ea typeface="Calibri"/>
                <a:cs typeface="Calibri"/>
              </a:rPr>
              <a:t>.</a:t>
            </a:r>
          </a:p>
        </p:txBody>
      </p:sp>
      <p:sp>
        <p:nvSpPr>
          <p:cNvPr id="2" name="Slide Number Placeholder 1">
            <a:extLst>
              <a:ext uri="{FF2B5EF4-FFF2-40B4-BE49-F238E27FC236}">
                <a16:creationId xmlns:a16="http://schemas.microsoft.com/office/drawing/2014/main" id="{8C386271-227D-9FDD-1C32-B7F6F8F79D7B}"/>
              </a:ext>
            </a:extLst>
          </p:cNvPr>
          <p:cNvSpPr>
            <a:spLocks noGrp="1"/>
          </p:cNvSpPr>
          <p:nvPr>
            <p:ph type="sldNum" sz="quarter" idx="12"/>
          </p:nvPr>
        </p:nvSpPr>
        <p:spPr/>
        <p:txBody>
          <a:bodyPr/>
          <a:lstStyle/>
          <a:p>
            <a:fld id="{330EA680-D336-4FF7-8B7A-9848BB0A1C32}" type="slidenum">
              <a:rPr lang="en-US" smtClean="0"/>
              <a:t>18</a:t>
            </a:fld>
            <a:endParaRPr lang="en-US"/>
          </a:p>
        </p:txBody>
      </p:sp>
    </p:spTree>
    <p:extLst>
      <p:ext uri="{BB962C8B-B14F-4D97-AF65-F5344CB8AC3E}">
        <p14:creationId xmlns:p14="http://schemas.microsoft.com/office/powerpoint/2010/main" val="3081276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robot on a sidewalk&#10;&#10;AI-generated content may be incorrect.">
            <a:extLst>
              <a:ext uri="{FF2B5EF4-FFF2-40B4-BE49-F238E27FC236}">
                <a16:creationId xmlns:a16="http://schemas.microsoft.com/office/drawing/2014/main" id="{9A04CC48-5071-296D-0584-82123F2632F3}"/>
              </a:ext>
            </a:extLst>
          </p:cNvPr>
          <p:cNvPicPr>
            <a:picLocks noGrp="1" noChangeAspect="1"/>
          </p:cNvPicPr>
          <p:nvPr>
            <p:ph idx="1"/>
          </p:nvPr>
        </p:nvPicPr>
        <p:blipFill>
          <a:blip r:embed="rId2"/>
          <a:srcRect t="4223" b="20791"/>
          <a:stretch>
            <a:fillRect/>
          </a:stretch>
        </p:blipFill>
        <p:spPr>
          <a:xfrm>
            <a:off x="20" y="1282"/>
            <a:ext cx="12191980" cy="6856718"/>
          </a:xfrm>
          <a:prstGeom prst="rect">
            <a:avLst/>
          </a:prstGeom>
        </p:spPr>
      </p:pic>
      <p:sp>
        <p:nvSpPr>
          <p:cNvPr id="2" name="Slide Number Placeholder 1">
            <a:extLst>
              <a:ext uri="{FF2B5EF4-FFF2-40B4-BE49-F238E27FC236}">
                <a16:creationId xmlns:a16="http://schemas.microsoft.com/office/drawing/2014/main" id="{3BFFF695-2FD8-946F-B14B-BF2401E82007}"/>
              </a:ext>
            </a:extLst>
          </p:cNvPr>
          <p:cNvSpPr>
            <a:spLocks noGrp="1"/>
          </p:cNvSpPr>
          <p:nvPr>
            <p:ph type="sldNum" sz="quarter" idx="12"/>
          </p:nvPr>
        </p:nvSpPr>
        <p:spPr/>
        <p:txBody>
          <a:bodyPr/>
          <a:lstStyle/>
          <a:p>
            <a:fld id="{330EA680-D336-4FF7-8B7A-9848BB0A1C32}" type="slidenum">
              <a:rPr lang="en-US" smtClean="0"/>
              <a:t>2</a:t>
            </a:fld>
            <a:endParaRPr lang="en-US"/>
          </a:p>
        </p:txBody>
      </p:sp>
    </p:spTree>
    <p:extLst>
      <p:ext uri="{BB962C8B-B14F-4D97-AF65-F5344CB8AC3E}">
        <p14:creationId xmlns:p14="http://schemas.microsoft.com/office/powerpoint/2010/main" val="4143404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robot on a sidewalk&#10;&#10;AI-generated content may be incorrect.">
            <a:extLst>
              <a:ext uri="{FF2B5EF4-FFF2-40B4-BE49-F238E27FC236}">
                <a16:creationId xmlns:a16="http://schemas.microsoft.com/office/drawing/2014/main" id="{F4D16629-4C91-D9DE-4B14-CF96216FF0EC}"/>
              </a:ext>
            </a:extLst>
          </p:cNvPr>
          <p:cNvPicPr>
            <a:picLocks noGrp="1" noChangeAspect="1"/>
          </p:cNvPicPr>
          <p:nvPr>
            <p:ph idx="1"/>
          </p:nvPr>
        </p:nvPicPr>
        <p:blipFill>
          <a:blip r:embed="rId3"/>
          <a:srcRect t="2128" b="22886"/>
          <a:stretch>
            <a:fillRect/>
          </a:stretch>
        </p:blipFill>
        <p:spPr>
          <a:xfrm>
            <a:off x="20" y="1282"/>
            <a:ext cx="12191980" cy="6856718"/>
          </a:xfrm>
          <a:prstGeom prst="rect">
            <a:avLst/>
          </a:prstGeom>
        </p:spPr>
      </p:pic>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EC153F82-7E08-2542-3657-A41A8D3FDF9E}"/>
              </a:ext>
            </a:extLst>
          </p:cNvPr>
          <p:cNvSpPr txBox="1"/>
          <p:nvPr/>
        </p:nvSpPr>
        <p:spPr>
          <a:xfrm>
            <a:off x="74341" y="4312896"/>
            <a:ext cx="4930586"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3200" b="1"/>
              <a:t>Travel Time</a:t>
            </a:r>
            <a:endParaRPr lang="en-US" sz="3200"/>
          </a:p>
          <a:p>
            <a:pPr marL="457200" indent="-457200">
              <a:buFont typeface="Arial"/>
              <a:buChar char="•"/>
            </a:pPr>
            <a:r>
              <a:rPr lang="en-US" sz="3200" b="1"/>
              <a:t>Distance</a:t>
            </a:r>
          </a:p>
          <a:p>
            <a:pPr marL="457200" indent="-457200">
              <a:buFont typeface="Arial"/>
              <a:buChar char="•"/>
            </a:pPr>
            <a:r>
              <a:rPr lang="en-US" sz="3200" b="1"/>
              <a:t>Terrain Type</a:t>
            </a:r>
          </a:p>
          <a:p>
            <a:pPr marL="457200" indent="-457200">
              <a:buFont typeface="Arial,Sans-Serif"/>
              <a:buChar char="•"/>
            </a:pPr>
            <a:r>
              <a:rPr lang="en-US" sz="3200" b="1"/>
              <a:t>Energy Efficiency</a:t>
            </a:r>
            <a:endParaRPr lang="en-US" sz="3200"/>
          </a:p>
        </p:txBody>
      </p:sp>
      <p:pic>
        <p:nvPicPr>
          <p:cNvPr id="2" name="Graphic 1" descr="Badge Question Mark with solid fill">
            <a:extLst>
              <a:ext uri="{FF2B5EF4-FFF2-40B4-BE49-F238E27FC236}">
                <a16:creationId xmlns:a16="http://schemas.microsoft.com/office/drawing/2014/main" id="{A59FEF1E-FEF4-5C69-7D48-1343C317C68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2458" y="3297044"/>
            <a:ext cx="914400" cy="914400"/>
          </a:xfrm>
          <a:prstGeom prst="rect">
            <a:avLst/>
          </a:prstGeom>
        </p:spPr>
      </p:pic>
      <p:sp>
        <p:nvSpPr>
          <p:cNvPr id="3" name="Slide Number Placeholder 2">
            <a:extLst>
              <a:ext uri="{FF2B5EF4-FFF2-40B4-BE49-F238E27FC236}">
                <a16:creationId xmlns:a16="http://schemas.microsoft.com/office/drawing/2014/main" id="{9204A4F7-378E-3D36-5998-0B2CB5DCD71E}"/>
              </a:ext>
            </a:extLst>
          </p:cNvPr>
          <p:cNvSpPr>
            <a:spLocks noGrp="1"/>
          </p:cNvSpPr>
          <p:nvPr>
            <p:ph type="sldNum" sz="quarter" idx="12"/>
          </p:nvPr>
        </p:nvSpPr>
        <p:spPr/>
        <p:txBody>
          <a:bodyPr/>
          <a:lstStyle/>
          <a:p>
            <a:fld id="{330EA680-D336-4FF7-8B7A-9848BB0A1C32}" type="slidenum">
              <a:rPr lang="en-US" smtClean="0"/>
              <a:t>3</a:t>
            </a:fld>
            <a:endParaRPr lang="en-US"/>
          </a:p>
        </p:txBody>
      </p:sp>
    </p:spTree>
    <p:extLst>
      <p:ext uri="{BB962C8B-B14F-4D97-AF65-F5344CB8AC3E}">
        <p14:creationId xmlns:p14="http://schemas.microsoft.com/office/powerpoint/2010/main" val="1174636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robot on a sidewalk&#10;&#10;AI-generated content may be incorrect.">
            <a:extLst>
              <a:ext uri="{FF2B5EF4-FFF2-40B4-BE49-F238E27FC236}">
                <a16:creationId xmlns:a16="http://schemas.microsoft.com/office/drawing/2014/main" id="{9B91E900-6CE0-9D02-6EBE-6736BC664AC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3646" b="21368"/>
          <a:stretch>
            <a:fillRect/>
          </a:stretch>
        </p:blipFill>
        <p:spPr>
          <a:xfrm>
            <a:off x="20" y="1282"/>
            <a:ext cx="12191980" cy="6856718"/>
          </a:xfrm>
          <a:prstGeom prst="rect">
            <a:avLst/>
          </a:prstGeom>
        </p:spPr>
      </p:pic>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Slide Number Placeholder 3">
            <a:extLst>
              <a:ext uri="{FF2B5EF4-FFF2-40B4-BE49-F238E27FC236}">
                <a16:creationId xmlns:a16="http://schemas.microsoft.com/office/drawing/2014/main" id="{5AE0BBBC-CDCA-8064-E273-49B729CFDC9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330EA680-D336-4FF7-8B7A-9848BB0A1C32}" type="slidenum">
              <a:rPr lang="en-US">
                <a:solidFill>
                  <a:srgbClr val="FFFFFF"/>
                </a:solidFill>
              </a:rPr>
              <a:pPr>
                <a:spcAft>
                  <a:spcPts val="600"/>
                </a:spcAft>
              </a:pPr>
              <a:t>4</a:t>
            </a:fld>
            <a:endParaRPr lang="en-US">
              <a:solidFill>
                <a:srgbClr val="FFFFFF"/>
              </a:solidFill>
            </a:endParaRPr>
          </a:p>
        </p:txBody>
      </p:sp>
      <p:pic>
        <p:nvPicPr>
          <p:cNvPr id="8" name="Graphic 7" descr="Question Mark with solid fill">
            <a:extLst>
              <a:ext uri="{FF2B5EF4-FFF2-40B4-BE49-F238E27FC236}">
                <a16:creationId xmlns:a16="http://schemas.microsoft.com/office/drawing/2014/main" id="{6DB4514D-5E5E-30CF-24FD-9E2CC7397B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98711" y="4035778"/>
            <a:ext cx="1292578" cy="1292578"/>
          </a:xfrm>
          <a:prstGeom prst="rect">
            <a:avLst/>
          </a:prstGeom>
        </p:spPr>
      </p:pic>
    </p:spTree>
    <p:extLst>
      <p:ext uri="{BB962C8B-B14F-4D97-AF65-F5344CB8AC3E}">
        <p14:creationId xmlns:p14="http://schemas.microsoft.com/office/powerpoint/2010/main" val="1179441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black line on a white background&#10;&#10;AI-generated content may be incorrect.">
            <a:extLst>
              <a:ext uri="{FF2B5EF4-FFF2-40B4-BE49-F238E27FC236}">
                <a16:creationId xmlns:a16="http://schemas.microsoft.com/office/drawing/2014/main" id="{409421A3-38ED-FEB6-83E9-B314D05E4F30}"/>
              </a:ext>
            </a:extLst>
          </p:cNvPr>
          <p:cNvPicPr>
            <a:picLocks noChangeAspect="1"/>
          </p:cNvPicPr>
          <p:nvPr/>
        </p:nvPicPr>
        <p:blipFill>
          <a:blip r:embed="rId3"/>
          <a:srcRect l="1958" t="-9364" r="3542" b="3963"/>
          <a:stretch>
            <a:fillRect/>
          </a:stretch>
        </p:blipFill>
        <p:spPr>
          <a:xfrm>
            <a:off x="9039129" y="2919304"/>
            <a:ext cx="2709858" cy="1151824"/>
          </a:xfrm>
          <a:prstGeom prst="rect">
            <a:avLst/>
          </a:prstGeom>
        </p:spPr>
      </p:pic>
      <p:sp>
        <p:nvSpPr>
          <p:cNvPr id="2" name="Title 1">
            <a:extLst>
              <a:ext uri="{FF2B5EF4-FFF2-40B4-BE49-F238E27FC236}">
                <a16:creationId xmlns:a16="http://schemas.microsoft.com/office/drawing/2014/main" id="{EBD8F7A6-075A-B306-A977-65BF6DD29ADB}"/>
              </a:ext>
            </a:extLst>
          </p:cNvPr>
          <p:cNvSpPr>
            <a:spLocks noGrp="1"/>
          </p:cNvSpPr>
          <p:nvPr>
            <p:ph type="title"/>
          </p:nvPr>
        </p:nvSpPr>
        <p:spPr/>
        <p:txBody>
          <a:bodyPr/>
          <a:lstStyle/>
          <a:p>
            <a:r>
              <a:rPr lang="en-US" dirty="0"/>
              <a:t>Active Preference Learning</a:t>
            </a:r>
          </a:p>
        </p:txBody>
      </p:sp>
      <p:pic>
        <p:nvPicPr>
          <p:cNvPr id="5" name="Picture 4">
            <a:extLst>
              <a:ext uri="{FF2B5EF4-FFF2-40B4-BE49-F238E27FC236}">
                <a16:creationId xmlns:a16="http://schemas.microsoft.com/office/drawing/2014/main" id="{C4311560-B49D-2B38-1A2C-61D95BF833BD}"/>
              </a:ext>
            </a:extLst>
          </p:cNvPr>
          <p:cNvPicPr>
            <a:picLocks noChangeAspect="1"/>
          </p:cNvPicPr>
          <p:nvPr/>
        </p:nvPicPr>
        <p:blipFill>
          <a:blip r:embed="rId4"/>
          <a:stretch>
            <a:fillRect/>
          </a:stretch>
        </p:blipFill>
        <p:spPr>
          <a:xfrm>
            <a:off x="456783" y="1938927"/>
            <a:ext cx="3677356" cy="3694071"/>
          </a:xfrm>
          <a:prstGeom prst="rect">
            <a:avLst/>
          </a:prstGeom>
        </p:spPr>
      </p:pic>
      <p:sp>
        <p:nvSpPr>
          <p:cNvPr id="6" name="TextBox 5">
            <a:extLst>
              <a:ext uri="{FF2B5EF4-FFF2-40B4-BE49-F238E27FC236}">
                <a16:creationId xmlns:a16="http://schemas.microsoft.com/office/drawing/2014/main" id="{5462629D-9873-D2F6-4D39-9219030E2091}"/>
              </a:ext>
            </a:extLst>
          </p:cNvPr>
          <p:cNvSpPr txBox="1"/>
          <p:nvPr/>
        </p:nvSpPr>
        <p:spPr>
          <a:xfrm>
            <a:off x="490818" y="6220179"/>
            <a:ext cx="11288805" cy="523220"/>
          </a:xfrm>
          <a:prstGeom prst="rect">
            <a:avLst/>
          </a:prstGeom>
          <a:noFill/>
        </p:spPr>
        <p:txBody>
          <a:bodyPr wrap="square" lIns="91440" tIns="45720" rIns="91440" bIns="45720" rtlCol="0" anchor="t">
            <a:spAutoFit/>
          </a:bodyPr>
          <a:lstStyle/>
          <a:p>
            <a:pPr marL="342900" indent="-342900">
              <a:buAutoNum type="arabicPeriod"/>
            </a:pPr>
            <a:r>
              <a:rPr lang="en-US" sz="1400"/>
              <a:t>Erdem Biyik and Dorsa Sadigh. "Batch active preference-based learning of reward functions." </a:t>
            </a:r>
            <a:r>
              <a:rPr lang="en-US" sz="1400" i="1"/>
              <a:t>Conference on robot learning</a:t>
            </a:r>
            <a:r>
              <a:rPr lang="en-US" sz="1400"/>
              <a:t>. PMLR, 2018.</a:t>
            </a:r>
          </a:p>
          <a:p>
            <a:pPr marL="342900" indent="-342900">
              <a:buAutoNum type="arabicPeriod"/>
            </a:pPr>
            <a:endParaRPr lang="en-US" sz="1400"/>
          </a:p>
        </p:txBody>
      </p:sp>
      <p:pic>
        <p:nvPicPr>
          <p:cNvPr id="3" name="Graphic 21" descr="User with solid fill">
            <a:extLst>
              <a:ext uri="{FF2B5EF4-FFF2-40B4-BE49-F238E27FC236}">
                <a16:creationId xmlns:a16="http://schemas.microsoft.com/office/drawing/2014/main" id="{3AD0B69B-8994-492E-C439-EC51B44709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124143" y="12175168"/>
            <a:ext cx="2531432" cy="2531432"/>
          </a:xfrm>
          <a:prstGeom prst="rect">
            <a:avLst/>
          </a:prstGeom>
        </p:spPr>
      </p:pic>
      <p:pic>
        <p:nvPicPr>
          <p:cNvPr id="4" name="Graphic 21" descr="User with solid fill">
            <a:extLst>
              <a:ext uri="{FF2B5EF4-FFF2-40B4-BE49-F238E27FC236}">
                <a16:creationId xmlns:a16="http://schemas.microsoft.com/office/drawing/2014/main" id="{43AD1CB1-4956-EB94-671D-F587F3E494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124143" y="12175168"/>
            <a:ext cx="2531432" cy="2531432"/>
          </a:xfrm>
          <a:prstGeom prst="rect">
            <a:avLst/>
          </a:prstGeom>
        </p:spPr>
      </p:pic>
      <p:pic>
        <p:nvPicPr>
          <p:cNvPr id="7" name="Graphic 21" descr="User with solid fill">
            <a:extLst>
              <a:ext uri="{FF2B5EF4-FFF2-40B4-BE49-F238E27FC236}">
                <a16:creationId xmlns:a16="http://schemas.microsoft.com/office/drawing/2014/main" id="{3AD0B69B-8994-492E-C439-EC51B44709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124143" y="12175168"/>
            <a:ext cx="2531432" cy="2531432"/>
          </a:xfrm>
          <a:prstGeom prst="rect">
            <a:avLst/>
          </a:prstGeom>
        </p:spPr>
      </p:pic>
      <p:pic>
        <p:nvPicPr>
          <p:cNvPr id="8" name="Picture 7">
            <a:extLst>
              <a:ext uri="{FF2B5EF4-FFF2-40B4-BE49-F238E27FC236}">
                <a16:creationId xmlns:a16="http://schemas.microsoft.com/office/drawing/2014/main" id="{67C71CA1-27A8-C77D-11AB-40EEB4128058}"/>
              </a:ext>
            </a:extLst>
          </p:cNvPr>
          <p:cNvPicPr>
            <a:picLocks noChangeAspect="1"/>
          </p:cNvPicPr>
          <p:nvPr/>
        </p:nvPicPr>
        <p:blipFill>
          <a:blip r:embed="rId7"/>
          <a:srcRect l="15528" t="6832" r="16770" b="19876"/>
          <a:stretch>
            <a:fillRect/>
          </a:stretch>
        </p:blipFill>
        <p:spPr>
          <a:xfrm>
            <a:off x="578114" y="4153573"/>
            <a:ext cx="1221445" cy="1322299"/>
          </a:xfrm>
          <a:prstGeom prst="rect">
            <a:avLst/>
          </a:prstGeom>
        </p:spPr>
      </p:pic>
      <p:pic>
        <p:nvPicPr>
          <p:cNvPr id="9" name="Graphic 8" descr="Checkmark with solid fill">
            <a:extLst>
              <a:ext uri="{FF2B5EF4-FFF2-40B4-BE49-F238E27FC236}">
                <a16:creationId xmlns:a16="http://schemas.microsoft.com/office/drawing/2014/main" id="{7F95240C-6D56-DF5C-A090-8CA0C164EE9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20746" y="3192332"/>
            <a:ext cx="772160" cy="772160"/>
          </a:xfrm>
          <a:prstGeom prst="rect">
            <a:avLst/>
          </a:prstGeom>
        </p:spPr>
      </p:pic>
      <p:pic>
        <p:nvPicPr>
          <p:cNvPr id="10" name="Graphic 9" descr="Close with solid fill">
            <a:extLst>
              <a:ext uri="{FF2B5EF4-FFF2-40B4-BE49-F238E27FC236}">
                <a16:creationId xmlns:a16="http://schemas.microsoft.com/office/drawing/2014/main" id="{7C942C93-7988-1617-0E88-A4C87E2350B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047666" y="3195918"/>
            <a:ext cx="768724" cy="768724"/>
          </a:xfrm>
          <a:prstGeom prst="rect">
            <a:avLst/>
          </a:prstGeom>
        </p:spPr>
      </p:pic>
      <p:cxnSp>
        <p:nvCxnSpPr>
          <p:cNvPr id="11" name="Straight Arrow Connector 10">
            <a:extLst>
              <a:ext uri="{FF2B5EF4-FFF2-40B4-BE49-F238E27FC236}">
                <a16:creationId xmlns:a16="http://schemas.microsoft.com/office/drawing/2014/main" id="{04ABFCC7-0181-73ED-7522-A44BE423D9B4}"/>
              </a:ext>
            </a:extLst>
          </p:cNvPr>
          <p:cNvCxnSpPr/>
          <p:nvPr/>
        </p:nvCxnSpPr>
        <p:spPr>
          <a:xfrm>
            <a:off x="4996659" y="2922242"/>
            <a:ext cx="22411" cy="1445558"/>
          </a:xfrm>
          <a:prstGeom prst="straightConnector1">
            <a:avLst/>
          </a:prstGeom>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2C689FBA-2E82-AEB5-725F-B6984DFE1883}"/>
              </a:ext>
            </a:extLst>
          </p:cNvPr>
          <p:cNvCxnSpPr>
            <a:cxnSpLocks/>
          </p:cNvCxnSpPr>
          <p:nvPr/>
        </p:nvCxnSpPr>
        <p:spPr>
          <a:xfrm flipH="1">
            <a:off x="4614079" y="4076446"/>
            <a:ext cx="2700617" cy="1"/>
          </a:xfrm>
          <a:prstGeom prst="straightConnector1">
            <a:avLst/>
          </a:prstGeom>
        </p:spPr>
        <p:style>
          <a:lnRef idx="1">
            <a:schemeClr val="dk1"/>
          </a:lnRef>
          <a:fillRef idx="0">
            <a:schemeClr val="dk1"/>
          </a:fillRef>
          <a:effectRef idx="0">
            <a:schemeClr val="dk1"/>
          </a:effectRef>
          <a:fontRef idx="minor">
            <a:schemeClr val="tx1"/>
          </a:fontRef>
        </p:style>
      </p:cxnSp>
      <p:pic>
        <p:nvPicPr>
          <p:cNvPr id="13" name="Picture 12">
            <a:extLst>
              <a:ext uri="{FF2B5EF4-FFF2-40B4-BE49-F238E27FC236}">
                <a16:creationId xmlns:a16="http://schemas.microsoft.com/office/drawing/2014/main" id="{F84B898C-8A49-EC62-5F60-8BE74E1B9369}"/>
              </a:ext>
            </a:extLst>
          </p:cNvPr>
          <p:cNvPicPr>
            <a:picLocks noChangeAspect="1"/>
          </p:cNvPicPr>
          <p:nvPr/>
        </p:nvPicPr>
        <p:blipFill>
          <a:blip r:embed="rId12"/>
          <a:stretch>
            <a:fillRect/>
          </a:stretch>
        </p:blipFill>
        <p:spPr>
          <a:xfrm>
            <a:off x="4844057" y="2819146"/>
            <a:ext cx="2575113" cy="1451162"/>
          </a:xfrm>
          <a:prstGeom prst="rect">
            <a:avLst/>
          </a:prstGeom>
        </p:spPr>
      </p:pic>
      <p:sp>
        <p:nvSpPr>
          <p:cNvPr id="14" name="Arrow: Right 13">
            <a:extLst>
              <a:ext uri="{FF2B5EF4-FFF2-40B4-BE49-F238E27FC236}">
                <a16:creationId xmlns:a16="http://schemas.microsoft.com/office/drawing/2014/main" id="{92DA1A89-7D6B-2608-7B13-55F6E9EEC472}"/>
              </a:ext>
            </a:extLst>
          </p:cNvPr>
          <p:cNvSpPr/>
          <p:nvPr/>
        </p:nvSpPr>
        <p:spPr>
          <a:xfrm>
            <a:off x="7512109" y="3411492"/>
            <a:ext cx="709425" cy="40341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BC3D6027-477A-0933-0619-E7B4FA6FEE7D}"/>
              </a:ext>
            </a:extLst>
          </p:cNvPr>
          <p:cNvCxnSpPr>
            <a:cxnSpLocks/>
          </p:cNvCxnSpPr>
          <p:nvPr/>
        </p:nvCxnSpPr>
        <p:spPr>
          <a:xfrm>
            <a:off x="9098261" y="2967065"/>
            <a:ext cx="22411" cy="1445558"/>
          </a:xfrm>
          <a:prstGeom prst="straightConnector1">
            <a:avLst/>
          </a:prstGeom>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75168173-14F1-13F6-1E35-C0B87C0975ED}"/>
              </a:ext>
            </a:extLst>
          </p:cNvPr>
          <p:cNvCxnSpPr>
            <a:cxnSpLocks/>
          </p:cNvCxnSpPr>
          <p:nvPr/>
        </p:nvCxnSpPr>
        <p:spPr>
          <a:xfrm flipH="1">
            <a:off x="8930172" y="4121269"/>
            <a:ext cx="2700617" cy="1"/>
          </a:xfrm>
          <a:prstGeom prst="straightConnector1">
            <a:avLst/>
          </a:prstGeom>
        </p:spPr>
        <p:style>
          <a:lnRef idx="1">
            <a:schemeClr val="dk1"/>
          </a:lnRef>
          <a:fillRef idx="0">
            <a:schemeClr val="dk1"/>
          </a:fillRef>
          <a:effectRef idx="0">
            <a:schemeClr val="dk1"/>
          </a:effectRef>
          <a:fontRef idx="minor">
            <a:schemeClr val="tx1"/>
          </a:fontRef>
        </p:style>
      </p:cxnSp>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69185BDA-05BD-6548-B99F-5542399D2D4B}"/>
                  </a:ext>
                </a:extLst>
              </p:cNvPr>
              <p:cNvSpPr txBox="1"/>
              <p:nvPr/>
            </p:nvSpPr>
            <p:spPr>
              <a:xfrm>
                <a:off x="4054983" y="3297934"/>
                <a:ext cx="112541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𝑝</m:t>
                      </m:r>
                      <m:r>
                        <a:rPr lang="en-US" sz="2400" b="0" i="1" smtClean="0">
                          <a:latin typeface="Cambria Math" panose="02040503050406030204" pitchFamily="18" charset="0"/>
                        </a:rPr>
                        <m:t>(</m:t>
                      </m:r>
                      <m:r>
                        <a:rPr lang="en-US" sz="2400" b="0" i="1" smtClean="0">
                          <a:latin typeface="Cambria Math" panose="02040503050406030204" pitchFamily="18" charset="0"/>
                        </a:rPr>
                        <m:t>𝑤</m:t>
                      </m:r>
                      <m:r>
                        <a:rPr lang="en-US" sz="2400" b="0" i="1" smtClean="0">
                          <a:latin typeface="Cambria Math" panose="02040503050406030204" pitchFamily="18" charset="0"/>
                        </a:rPr>
                        <m:t>)</m:t>
                      </m:r>
                    </m:oMath>
                  </m:oMathPara>
                </a14:m>
                <a:endParaRPr lang="en-US" sz="2400"/>
              </a:p>
            </p:txBody>
          </p:sp>
        </mc:Choice>
        <mc:Fallback>
          <p:sp>
            <p:nvSpPr>
              <p:cNvPr id="21" name="TextBox 20">
                <a:extLst>
                  <a:ext uri="{FF2B5EF4-FFF2-40B4-BE49-F238E27FC236}">
                    <a16:creationId xmlns:a16="http://schemas.microsoft.com/office/drawing/2014/main" id="{69185BDA-05BD-6548-B99F-5542399D2D4B}"/>
                  </a:ext>
                </a:extLst>
              </p:cNvPr>
              <p:cNvSpPr txBox="1">
                <a:spLocks noRot="1" noChangeAspect="1" noMove="1" noResize="1" noEditPoints="1" noAdjustHandles="1" noChangeArrowheads="1" noChangeShapeType="1" noTextEdit="1"/>
              </p:cNvSpPr>
              <p:nvPr/>
            </p:nvSpPr>
            <p:spPr>
              <a:xfrm>
                <a:off x="4054983" y="3297934"/>
                <a:ext cx="1125416" cy="461665"/>
              </a:xfrm>
              <a:prstGeom prst="rect">
                <a:avLst/>
              </a:prstGeom>
              <a:blipFill>
                <a:blip r:embed="rId13"/>
                <a:stretch>
                  <a:fillRect b="-1578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5812AA9C-AA6D-FB5A-AB2B-6E308884A345}"/>
                  </a:ext>
                </a:extLst>
              </p:cNvPr>
              <p:cNvSpPr txBox="1"/>
              <p:nvPr/>
            </p:nvSpPr>
            <p:spPr>
              <a:xfrm>
                <a:off x="5649229" y="4086664"/>
                <a:ext cx="112541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𝑤</m:t>
                      </m:r>
                    </m:oMath>
                  </m:oMathPara>
                </a14:m>
                <a:endParaRPr lang="en-US" sz="2400"/>
              </a:p>
            </p:txBody>
          </p:sp>
        </mc:Choice>
        <mc:Fallback>
          <p:sp>
            <p:nvSpPr>
              <p:cNvPr id="15" name="TextBox 14">
                <a:extLst>
                  <a:ext uri="{FF2B5EF4-FFF2-40B4-BE49-F238E27FC236}">
                    <a16:creationId xmlns:a16="http://schemas.microsoft.com/office/drawing/2014/main" id="{5812AA9C-AA6D-FB5A-AB2B-6E308884A345}"/>
                  </a:ext>
                </a:extLst>
              </p:cNvPr>
              <p:cNvSpPr txBox="1">
                <a:spLocks noRot="1" noChangeAspect="1" noMove="1" noResize="1" noEditPoints="1" noAdjustHandles="1" noChangeArrowheads="1" noChangeShapeType="1" noTextEdit="1"/>
              </p:cNvSpPr>
              <p:nvPr/>
            </p:nvSpPr>
            <p:spPr>
              <a:xfrm>
                <a:off x="5649229" y="4086664"/>
                <a:ext cx="1125416" cy="461665"/>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72988657-8993-9A99-9936-629DE76B620D}"/>
                  </a:ext>
                </a:extLst>
              </p:cNvPr>
              <p:cNvSpPr txBox="1"/>
              <p:nvPr/>
            </p:nvSpPr>
            <p:spPr>
              <a:xfrm>
                <a:off x="5964387" y="2020288"/>
                <a:ext cx="406773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𝑅</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𝑠</m:t>
                          </m:r>
                          <m:r>
                            <a:rPr lang="en-US" sz="2800" b="0" i="1" smtClean="0">
                              <a:latin typeface="Cambria Math" panose="02040503050406030204" pitchFamily="18" charset="0"/>
                            </a:rPr>
                            <m:t>, </m:t>
                          </m:r>
                          <m:r>
                            <a:rPr lang="en-US" sz="2800" b="0" i="1" smtClean="0">
                              <a:latin typeface="Cambria Math" panose="02040503050406030204" pitchFamily="18" charset="0"/>
                            </a:rPr>
                            <m:t>𝑎</m:t>
                          </m:r>
                          <m:r>
                            <a:rPr lang="en-US" sz="2800" b="0" i="1" smtClean="0">
                              <a:latin typeface="Cambria Math" panose="02040503050406030204" pitchFamily="18" charset="0"/>
                            </a:rPr>
                            <m:t>, </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𝑠</m:t>
                              </m:r>
                            </m:e>
                            <m:sup>
                              <m:r>
                                <a:rPr lang="en-US" sz="2800" b="0" i="1" smtClean="0">
                                  <a:latin typeface="Cambria Math" panose="02040503050406030204" pitchFamily="18" charset="0"/>
                                </a:rPr>
                                <m:t>′</m:t>
                              </m:r>
                            </m:sup>
                          </m:sSup>
                        </m:e>
                      </m:d>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𝑤</m:t>
                          </m:r>
                        </m:e>
                        <m:sup>
                          <m:r>
                            <a:rPr lang="en-US" sz="2800" b="0" i="1" smtClean="0">
                              <a:latin typeface="Cambria Math" panose="02040503050406030204" pitchFamily="18" charset="0"/>
                            </a:rPr>
                            <m:t>𝑇</m:t>
                          </m:r>
                        </m:sup>
                      </m:sSup>
                      <m:r>
                        <a:rPr lang="en-US" sz="2800" b="0" i="1" smtClean="0">
                          <a:latin typeface="Cambria Math" panose="02040503050406030204" pitchFamily="18" charset="0"/>
                        </a:rPr>
                        <m:t>𝜙</m:t>
                      </m:r>
                      <m:r>
                        <a:rPr lang="en-US" sz="2800" b="0" i="1" smtClean="0">
                          <a:latin typeface="Cambria Math" panose="02040503050406030204" pitchFamily="18" charset="0"/>
                        </a:rPr>
                        <m:t>(</m:t>
                      </m:r>
                      <m:r>
                        <a:rPr lang="en-US" sz="2800" b="0" i="1" smtClean="0">
                          <a:latin typeface="Cambria Math" panose="02040503050406030204" pitchFamily="18" charset="0"/>
                        </a:rPr>
                        <m:t>𝑠</m:t>
                      </m:r>
                      <m:r>
                        <a:rPr lang="en-US" sz="2800" b="0" i="1" smtClean="0">
                          <a:latin typeface="Cambria Math" panose="02040503050406030204" pitchFamily="18" charset="0"/>
                        </a:rPr>
                        <m:t>, </m:t>
                      </m:r>
                      <m:r>
                        <a:rPr lang="en-US" sz="2800" b="0" i="1" smtClean="0">
                          <a:latin typeface="Cambria Math" panose="02040503050406030204" pitchFamily="18" charset="0"/>
                        </a:rPr>
                        <m:t>𝑎</m:t>
                      </m:r>
                      <m:r>
                        <a:rPr lang="en-US" sz="2800" b="0" i="1" smtClean="0">
                          <a:latin typeface="Cambria Math" panose="02040503050406030204" pitchFamily="18" charset="0"/>
                        </a:rPr>
                        <m:t>, </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𝑠</m:t>
                          </m:r>
                        </m:e>
                        <m:sup>
                          <m:r>
                            <a:rPr lang="en-US" sz="2800" b="0" i="1" smtClean="0">
                              <a:latin typeface="Cambria Math" panose="02040503050406030204" pitchFamily="18" charset="0"/>
                            </a:rPr>
                            <m:t>′</m:t>
                          </m:r>
                        </m:sup>
                      </m:sSup>
                      <m:r>
                        <a:rPr lang="en-US" sz="2800" b="0" i="1" smtClean="0">
                          <a:latin typeface="Cambria Math" panose="02040503050406030204" pitchFamily="18" charset="0"/>
                        </a:rPr>
                        <m:t>)</m:t>
                      </m:r>
                    </m:oMath>
                  </m:oMathPara>
                </a14:m>
                <a:endParaRPr lang="en-US" sz="2800"/>
              </a:p>
            </p:txBody>
          </p:sp>
        </mc:Choice>
        <mc:Fallback>
          <p:sp>
            <p:nvSpPr>
              <p:cNvPr id="16" name="TextBox 15">
                <a:extLst>
                  <a:ext uri="{FF2B5EF4-FFF2-40B4-BE49-F238E27FC236}">
                    <a16:creationId xmlns:a16="http://schemas.microsoft.com/office/drawing/2014/main" id="{72988657-8993-9A99-9936-629DE76B620D}"/>
                  </a:ext>
                </a:extLst>
              </p:cNvPr>
              <p:cNvSpPr txBox="1">
                <a:spLocks noRot="1" noChangeAspect="1" noMove="1" noResize="1" noEditPoints="1" noAdjustHandles="1" noChangeArrowheads="1" noChangeShapeType="1" noTextEdit="1"/>
              </p:cNvSpPr>
              <p:nvPr/>
            </p:nvSpPr>
            <p:spPr>
              <a:xfrm>
                <a:off x="5964387" y="2020288"/>
                <a:ext cx="4067735" cy="523220"/>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65CAA249-9E84-1980-F3BD-5C96E942CAE0}"/>
                  </a:ext>
                </a:extLst>
              </p:cNvPr>
              <p:cNvSpPr txBox="1"/>
              <p:nvPr/>
            </p:nvSpPr>
            <p:spPr>
              <a:xfrm>
                <a:off x="8104716" y="3312734"/>
                <a:ext cx="112541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𝑝</m:t>
                      </m:r>
                      <m:r>
                        <a:rPr lang="en-US" sz="2400" b="0" i="1" smtClean="0">
                          <a:latin typeface="Cambria Math" panose="02040503050406030204" pitchFamily="18" charset="0"/>
                        </a:rPr>
                        <m:t>(</m:t>
                      </m:r>
                      <m:r>
                        <a:rPr lang="en-US" sz="2400" b="0" i="1" smtClean="0">
                          <a:latin typeface="Cambria Math" panose="02040503050406030204" pitchFamily="18" charset="0"/>
                        </a:rPr>
                        <m:t>𝑤</m:t>
                      </m:r>
                      <m:r>
                        <a:rPr lang="en-US" sz="2400" b="0" i="1" smtClean="0">
                          <a:latin typeface="Cambria Math" panose="02040503050406030204" pitchFamily="18" charset="0"/>
                        </a:rPr>
                        <m:t>)</m:t>
                      </m:r>
                    </m:oMath>
                  </m:oMathPara>
                </a14:m>
                <a:endParaRPr lang="en-US" sz="2400"/>
              </a:p>
            </p:txBody>
          </p:sp>
        </mc:Choice>
        <mc:Fallback>
          <p:sp>
            <p:nvSpPr>
              <p:cNvPr id="20" name="TextBox 19">
                <a:extLst>
                  <a:ext uri="{FF2B5EF4-FFF2-40B4-BE49-F238E27FC236}">
                    <a16:creationId xmlns:a16="http://schemas.microsoft.com/office/drawing/2014/main" id="{65CAA249-9E84-1980-F3BD-5C96E942CAE0}"/>
                  </a:ext>
                </a:extLst>
              </p:cNvPr>
              <p:cNvSpPr txBox="1">
                <a:spLocks noRot="1" noChangeAspect="1" noMove="1" noResize="1" noEditPoints="1" noAdjustHandles="1" noChangeArrowheads="1" noChangeShapeType="1" noTextEdit="1"/>
              </p:cNvSpPr>
              <p:nvPr/>
            </p:nvSpPr>
            <p:spPr>
              <a:xfrm>
                <a:off x="8104716" y="3312734"/>
                <a:ext cx="1125416" cy="461665"/>
              </a:xfrm>
              <a:prstGeom prst="rect">
                <a:avLst/>
              </a:prstGeom>
              <a:blipFill>
                <a:blip r:embed="rId16"/>
                <a:stretch>
                  <a:fillRect b="-1578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C89FAFCB-CEC9-2DF4-01F2-FBCC53C666F9}"/>
                  </a:ext>
                </a:extLst>
              </p:cNvPr>
              <p:cNvSpPr txBox="1"/>
              <p:nvPr/>
            </p:nvSpPr>
            <p:spPr>
              <a:xfrm>
                <a:off x="9872121" y="4071041"/>
                <a:ext cx="112541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𝑤</m:t>
                      </m:r>
                    </m:oMath>
                  </m:oMathPara>
                </a14:m>
                <a:endParaRPr lang="en-US" sz="2400"/>
              </a:p>
            </p:txBody>
          </p:sp>
        </mc:Choice>
        <mc:Fallback>
          <p:sp>
            <p:nvSpPr>
              <p:cNvPr id="22" name="TextBox 21">
                <a:extLst>
                  <a:ext uri="{FF2B5EF4-FFF2-40B4-BE49-F238E27FC236}">
                    <a16:creationId xmlns:a16="http://schemas.microsoft.com/office/drawing/2014/main" id="{C89FAFCB-CEC9-2DF4-01F2-FBCC53C666F9}"/>
                  </a:ext>
                </a:extLst>
              </p:cNvPr>
              <p:cNvSpPr txBox="1">
                <a:spLocks noRot="1" noChangeAspect="1" noMove="1" noResize="1" noEditPoints="1" noAdjustHandles="1" noChangeArrowheads="1" noChangeShapeType="1" noTextEdit="1"/>
              </p:cNvSpPr>
              <p:nvPr/>
            </p:nvSpPr>
            <p:spPr>
              <a:xfrm>
                <a:off x="9872121" y="4071041"/>
                <a:ext cx="1125416" cy="461665"/>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51E6FA2F-04D1-0D83-ED2D-4633AB9348C1}"/>
                  </a:ext>
                </a:extLst>
              </p:cNvPr>
              <p:cNvSpPr txBox="1"/>
              <p:nvPr/>
            </p:nvSpPr>
            <p:spPr>
              <a:xfrm>
                <a:off x="5649229" y="4939112"/>
                <a:ext cx="4067735" cy="561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14:m>
                  <m:oMathPara xmlns:m="http://schemas.openxmlformats.org/officeDocument/2006/math">
                    <m:oMathParaPr>
                      <m:jc m:val="centerGroup"/>
                    </m:oMathParaPr>
                    <m:oMath xmlns:m="http://schemas.openxmlformats.org/officeDocument/2006/math">
                      <m:func>
                        <m:funcPr>
                          <m:ctrlPr>
                            <a:rPr lang="en-US" sz="2800" b="0" i="1" smtClean="0">
                              <a:latin typeface="Cambria Math" panose="02040503050406030204" pitchFamily="18" charset="0"/>
                            </a:rPr>
                          </m:ctrlPr>
                        </m:funcPr>
                        <m:fNa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𝑚𝑎𝑥</m:t>
                              </m:r>
                            </m:e>
                            <m:sub>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𝜉</m:t>
                                  </m:r>
                                </m:e>
                                <m:sub>
                                  <m:r>
                                    <a:rPr lang="en-US" sz="2800" b="0" i="1" smtClean="0">
                                      <a:latin typeface="Cambria Math" panose="02040503050406030204" pitchFamily="18" charset="0"/>
                                    </a:rPr>
                                    <m:t>𝐴</m:t>
                                  </m:r>
                                </m:sub>
                              </m:sSub>
                              <m:r>
                                <a:rPr lang="en-US" sz="2800" b="0" i="1" smtClean="0">
                                  <a:latin typeface="Cambria Math" panose="02040503050406030204" pitchFamily="18" charset="0"/>
                                </a:rPr>
                                <m:t>, </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𝜉</m:t>
                                  </m:r>
                                </m:e>
                                <m:sub>
                                  <m:r>
                                    <a:rPr lang="en-US" sz="2800" b="0" i="1" smtClean="0">
                                      <a:latin typeface="Cambria Math" panose="02040503050406030204" pitchFamily="18" charset="0"/>
                                    </a:rPr>
                                    <m:t>𝐵</m:t>
                                  </m:r>
                                </m:sub>
                              </m:sSub>
                            </m:sub>
                          </m:sSub>
                        </m:fName>
                        <m:e>
                          <m:r>
                            <a:rPr lang="en-US" sz="2800" b="0" i="1" smtClean="0">
                              <a:latin typeface="Cambria Math" panose="02040503050406030204" pitchFamily="18" charset="0"/>
                            </a:rPr>
                            <m:t>𝐻</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𝑤</m:t>
                              </m:r>
                            </m:e>
                          </m:d>
                          <m:r>
                            <a:rPr lang="en-US" sz="2800" b="0" i="1" smtClean="0">
                              <a:latin typeface="Cambria Math" panose="02040503050406030204" pitchFamily="18" charset="0"/>
                            </a:rPr>
                            <m:t>−</m:t>
                          </m:r>
                          <m:r>
                            <a:rPr lang="en-US" sz="2800" b="0" i="1" smtClean="0">
                              <a:latin typeface="Cambria Math" panose="02040503050406030204" pitchFamily="18" charset="0"/>
                            </a:rPr>
                            <m:t>𝐻</m:t>
                          </m:r>
                          <m:r>
                            <a:rPr lang="en-US" sz="2800" b="0" i="1" smtClean="0">
                              <a:latin typeface="Cambria Math" panose="02040503050406030204" pitchFamily="18" charset="0"/>
                            </a:rPr>
                            <m:t>(</m:t>
                          </m:r>
                          <m:r>
                            <a:rPr lang="en-US" sz="2800" b="0" i="1" smtClean="0">
                              <a:latin typeface="Cambria Math" panose="02040503050406030204" pitchFamily="18" charset="0"/>
                            </a:rPr>
                            <m:t>𝑤</m:t>
                          </m:r>
                          <m:r>
                            <a:rPr lang="en-US" sz="2800" b="0" i="1" smtClean="0">
                              <a:latin typeface="Cambria Math" panose="02040503050406030204" pitchFamily="18" charset="0"/>
                            </a:rPr>
                            <m:t>|</m:t>
                          </m:r>
                          <m:r>
                            <a:rPr lang="en-US" sz="2800" b="0" i="1" smtClean="0">
                              <a:latin typeface="Cambria Math" panose="02040503050406030204" pitchFamily="18" charset="0"/>
                            </a:rPr>
                            <m:t>𝐼</m:t>
                          </m:r>
                          <m:r>
                            <a:rPr lang="en-US" sz="2800" b="0" i="1" smtClean="0">
                              <a:latin typeface="Cambria Math" panose="02040503050406030204" pitchFamily="18" charset="0"/>
                            </a:rPr>
                            <m:t>)</m:t>
                          </m:r>
                        </m:e>
                      </m:func>
                    </m:oMath>
                  </m:oMathPara>
                </a14:m>
                <a:endParaRPr lang="en-US" sz="2800"/>
              </a:p>
            </p:txBody>
          </p:sp>
        </mc:Choice>
        <mc:Fallback>
          <p:sp>
            <p:nvSpPr>
              <p:cNvPr id="23" name="TextBox 22">
                <a:extLst>
                  <a:ext uri="{FF2B5EF4-FFF2-40B4-BE49-F238E27FC236}">
                    <a16:creationId xmlns:a16="http://schemas.microsoft.com/office/drawing/2014/main" id="{51E6FA2F-04D1-0D83-ED2D-4633AB9348C1}"/>
                  </a:ext>
                </a:extLst>
              </p:cNvPr>
              <p:cNvSpPr txBox="1">
                <a:spLocks noRot="1" noChangeAspect="1" noMove="1" noResize="1" noEditPoints="1" noAdjustHandles="1" noChangeArrowheads="1" noChangeShapeType="1" noTextEdit="1"/>
              </p:cNvSpPr>
              <p:nvPr/>
            </p:nvSpPr>
            <p:spPr>
              <a:xfrm>
                <a:off x="5649229" y="4939112"/>
                <a:ext cx="4067735" cy="561885"/>
              </a:xfrm>
              <a:prstGeom prst="rect">
                <a:avLst/>
              </a:prstGeom>
              <a:blipFill>
                <a:blip r:embed="rId18"/>
                <a:stretch>
                  <a:fillRect/>
                </a:stretch>
              </a:blipFill>
            </p:spPr>
            <p:txBody>
              <a:bodyPr/>
              <a:lstStyle/>
              <a:p>
                <a:r>
                  <a:rPr lang="en-US">
                    <a:noFill/>
                  </a:rPr>
                  <a:t> </a:t>
                </a:r>
              </a:p>
            </p:txBody>
          </p:sp>
        </mc:Fallback>
      </mc:AlternateContent>
      <p:pic>
        <p:nvPicPr>
          <p:cNvPr id="1026" name="Picture 2">
            <a:extLst>
              <a:ext uri="{FF2B5EF4-FFF2-40B4-BE49-F238E27FC236}">
                <a16:creationId xmlns:a16="http://schemas.microsoft.com/office/drawing/2014/main" id="{BFCC2825-4D9C-9800-DFD6-E00EFB520A7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97620" y="1284809"/>
            <a:ext cx="6705600" cy="13335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3BB34D3-6D75-0F93-B68B-A05328D3CE7D}"/>
              </a:ext>
            </a:extLst>
          </p:cNvPr>
          <p:cNvSpPr txBox="1"/>
          <p:nvPr/>
        </p:nvSpPr>
        <p:spPr>
          <a:xfrm>
            <a:off x="8318000" y="2447301"/>
            <a:ext cx="1962480" cy="369332"/>
          </a:xfrm>
          <a:prstGeom prst="rect">
            <a:avLst/>
          </a:prstGeom>
          <a:noFill/>
        </p:spPr>
        <p:txBody>
          <a:bodyPr wrap="square" rtlCol="0">
            <a:spAutoFit/>
          </a:bodyPr>
          <a:lstStyle/>
          <a:p>
            <a:r>
              <a:rPr lang="en-US">
                <a:solidFill>
                  <a:srgbClr val="FF0000"/>
                </a:solidFill>
              </a:rPr>
              <a:t>Feature Function</a:t>
            </a:r>
          </a:p>
        </p:txBody>
      </p:sp>
      <p:sp>
        <p:nvSpPr>
          <p:cNvPr id="25" name="TextBox 24">
            <a:extLst>
              <a:ext uri="{FF2B5EF4-FFF2-40B4-BE49-F238E27FC236}">
                <a16:creationId xmlns:a16="http://schemas.microsoft.com/office/drawing/2014/main" id="{C1D445AE-3CA2-ADA8-7769-6BB81442B1F0}"/>
              </a:ext>
            </a:extLst>
          </p:cNvPr>
          <p:cNvSpPr txBox="1"/>
          <p:nvPr/>
        </p:nvSpPr>
        <p:spPr>
          <a:xfrm>
            <a:off x="6486391" y="5646727"/>
            <a:ext cx="2393410" cy="369332"/>
          </a:xfrm>
          <a:prstGeom prst="rect">
            <a:avLst/>
          </a:prstGeom>
          <a:noFill/>
        </p:spPr>
        <p:txBody>
          <a:bodyPr wrap="square" rtlCol="0">
            <a:spAutoFit/>
          </a:bodyPr>
          <a:lstStyle/>
          <a:p>
            <a:r>
              <a:rPr lang="en-US" dirty="0">
                <a:solidFill>
                  <a:srgbClr val="FF0000"/>
                </a:solidFill>
              </a:rPr>
              <a:t>Entropy of distribution</a:t>
            </a:r>
          </a:p>
        </p:txBody>
      </p:sp>
      <p:cxnSp>
        <p:nvCxnSpPr>
          <p:cNvPr id="27" name="Straight Arrow Connector 26">
            <a:extLst>
              <a:ext uri="{FF2B5EF4-FFF2-40B4-BE49-F238E27FC236}">
                <a16:creationId xmlns:a16="http://schemas.microsoft.com/office/drawing/2014/main" id="{7E171DF4-1C40-7346-060D-92BE24B5C701}"/>
              </a:ext>
            </a:extLst>
          </p:cNvPr>
          <p:cNvCxnSpPr>
            <a:cxnSpLocks/>
          </p:cNvCxnSpPr>
          <p:nvPr/>
        </p:nvCxnSpPr>
        <p:spPr>
          <a:xfrm flipV="1">
            <a:off x="7615362" y="5418667"/>
            <a:ext cx="0" cy="28450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8" name="Slide Number Placeholder 27">
            <a:extLst>
              <a:ext uri="{FF2B5EF4-FFF2-40B4-BE49-F238E27FC236}">
                <a16:creationId xmlns:a16="http://schemas.microsoft.com/office/drawing/2014/main" id="{3B36AEEE-FAFC-DEE7-BC87-2F7388E4E435}"/>
              </a:ext>
            </a:extLst>
          </p:cNvPr>
          <p:cNvSpPr>
            <a:spLocks noGrp="1"/>
          </p:cNvSpPr>
          <p:nvPr>
            <p:ph type="sldNum" sz="quarter" idx="12"/>
          </p:nvPr>
        </p:nvSpPr>
        <p:spPr/>
        <p:txBody>
          <a:bodyPr/>
          <a:lstStyle/>
          <a:p>
            <a:fld id="{330EA680-D336-4FF7-8B7A-9848BB0A1C32}" type="slidenum">
              <a:rPr lang="en-US" smtClean="0"/>
              <a:t>5</a:t>
            </a:fld>
            <a:endParaRPr lang="en-US"/>
          </a:p>
        </p:txBody>
      </p:sp>
    </p:spTree>
    <p:extLst>
      <p:ext uri="{BB962C8B-B14F-4D97-AF65-F5344CB8AC3E}">
        <p14:creationId xmlns:p14="http://schemas.microsoft.com/office/powerpoint/2010/main" val="113845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p:bldP spid="15" grpId="0"/>
      <p:bldP spid="16" grpId="0"/>
      <p:bldP spid="20" grpId="0"/>
      <p:bldP spid="22" grpId="0"/>
      <p:bldP spid="23"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EB1FF-133F-B943-8E54-C47A871000BE}"/>
              </a:ext>
            </a:extLst>
          </p:cNvPr>
          <p:cNvSpPr>
            <a:spLocks noGrp="1"/>
          </p:cNvSpPr>
          <p:nvPr>
            <p:ph type="title"/>
          </p:nvPr>
        </p:nvSpPr>
        <p:spPr/>
        <p:txBody>
          <a:bodyPr/>
          <a:lstStyle/>
          <a:p>
            <a:r>
              <a:rPr lang="en-US"/>
              <a:t>Active Preference Learning</a:t>
            </a:r>
          </a:p>
        </p:txBody>
      </p:sp>
      <p:sp>
        <p:nvSpPr>
          <p:cNvPr id="3" name="Content Placeholder 2">
            <a:extLst>
              <a:ext uri="{FF2B5EF4-FFF2-40B4-BE49-F238E27FC236}">
                <a16:creationId xmlns:a16="http://schemas.microsoft.com/office/drawing/2014/main" id="{8BFB5FC5-4A2C-B3B2-E22D-E6DB90C09345}"/>
              </a:ext>
            </a:extLst>
          </p:cNvPr>
          <p:cNvSpPr>
            <a:spLocks noGrp="1"/>
          </p:cNvSpPr>
          <p:nvPr>
            <p:ph idx="1"/>
          </p:nvPr>
        </p:nvSpPr>
        <p:spPr>
          <a:xfrm>
            <a:off x="838200" y="2750185"/>
            <a:ext cx="10515600" cy="1081382"/>
          </a:xfrm>
        </p:spPr>
        <p:txBody>
          <a:bodyPr vert="horz" lIns="91440" tIns="45720" rIns="91440" bIns="45720" rtlCol="0" anchor="t">
            <a:normAutofit/>
          </a:bodyPr>
          <a:lstStyle/>
          <a:p>
            <a:r>
              <a:rPr lang="en-US"/>
              <a:t>Pre-generated set of trajectories from random rollouts [1]</a:t>
            </a:r>
          </a:p>
          <a:p>
            <a:r>
              <a:rPr lang="en-US"/>
              <a:t>Rollouts from replay buffer [2]</a:t>
            </a:r>
          </a:p>
        </p:txBody>
      </p:sp>
      <p:sp>
        <p:nvSpPr>
          <p:cNvPr id="4" name="TextBox 3">
            <a:extLst>
              <a:ext uri="{FF2B5EF4-FFF2-40B4-BE49-F238E27FC236}">
                <a16:creationId xmlns:a16="http://schemas.microsoft.com/office/drawing/2014/main" id="{3AE9191A-CEC6-0C05-378A-3BC229CF8D18}"/>
              </a:ext>
            </a:extLst>
          </p:cNvPr>
          <p:cNvSpPr txBox="1"/>
          <p:nvPr/>
        </p:nvSpPr>
        <p:spPr>
          <a:xfrm>
            <a:off x="490818" y="6050844"/>
            <a:ext cx="11288805" cy="738664"/>
          </a:xfrm>
          <a:prstGeom prst="rect">
            <a:avLst/>
          </a:prstGeom>
          <a:noFill/>
        </p:spPr>
        <p:txBody>
          <a:bodyPr wrap="square" lIns="91440" tIns="45720" rIns="91440" bIns="45720" rtlCol="0" anchor="t">
            <a:spAutoFit/>
          </a:bodyPr>
          <a:lstStyle/>
          <a:p>
            <a:pPr marL="342900" indent="-342900">
              <a:buAutoNum type="arabicPeriod"/>
            </a:pPr>
            <a:r>
              <a:rPr lang="en-US" sz="1400"/>
              <a:t>Erdem Biyik and Dorsa Sadigh. "Batch active preference-based learning of reward functions." </a:t>
            </a:r>
            <a:r>
              <a:rPr lang="en-US" sz="1400" i="1"/>
              <a:t>Conference on robot learning</a:t>
            </a:r>
            <a:r>
              <a:rPr lang="en-US" sz="1400"/>
              <a:t>. PMLR, 2018.</a:t>
            </a:r>
          </a:p>
          <a:p>
            <a:pPr marL="342900" indent="-342900">
              <a:buAutoNum type="arabicPeriod"/>
            </a:pPr>
            <a:r>
              <a:rPr lang="en-US" sz="1400" err="1"/>
              <a:t>Kimin</a:t>
            </a:r>
            <a:r>
              <a:rPr lang="en-US" sz="1400"/>
              <a:t> Lee, Laura M. Smith, and Pieter </a:t>
            </a:r>
            <a:r>
              <a:rPr lang="en-US" sz="1400" err="1"/>
              <a:t>Abbeel</a:t>
            </a:r>
            <a:r>
              <a:rPr lang="en-US" sz="1400"/>
              <a:t>. "PEBBLE: Feedback-Efficient Interactive Reinforcement Learning via Relabeling Experience and Unsupervised Pre-training." International Conference on Machine Learning. PMLR, 2021.</a:t>
            </a: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770FE025-1A8B-42A5-7AFD-1B716060C5D5}"/>
                  </a:ext>
                </a:extLst>
              </p:cNvPr>
              <p:cNvSpPr txBox="1"/>
              <p:nvPr/>
            </p:nvSpPr>
            <p:spPr>
              <a:xfrm>
                <a:off x="4064269" y="1687912"/>
                <a:ext cx="4067735" cy="561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14:m>
                  <m:oMathPara xmlns:m="http://schemas.openxmlformats.org/officeDocument/2006/math">
                    <m:oMathParaPr>
                      <m:jc m:val="centerGroup"/>
                    </m:oMathParaPr>
                    <m:oMath xmlns:m="http://schemas.openxmlformats.org/officeDocument/2006/math">
                      <m:func>
                        <m:funcPr>
                          <m:ctrlPr>
                            <a:rPr lang="en-US" sz="2800" b="0" i="1" smtClean="0">
                              <a:latin typeface="Cambria Math" panose="02040503050406030204" pitchFamily="18" charset="0"/>
                            </a:rPr>
                          </m:ctrlPr>
                        </m:funcPr>
                        <m:fNa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𝑚𝑎𝑥</m:t>
                              </m:r>
                            </m:e>
                            <m:sub>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𝜉</m:t>
                                  </m:r>
                                </m:e>
                                <m:sub>
                                  <m:r>
                                    <a:rPr lang="en-US" sz="2800" b="0" i="1" smtClean="0">
                                      <a:latin typeface="Cambria Math" panose="02040503050406030204" pitchFamily="18" charset="0"/>
                                    </a:rPr>
                                    <m:t>𝐴</m:t>
                                  </m:r>
                                </m:sub>
                              </m:sSub>
                              <m:r>
                                <a:rPr lang="en-US" sz="2800" b="0" i="1" smtClean="0">
                                  <a:latin typeface="Cambria Math" panose="02040503050406030204" pitchFamily="18" charset="0"/>
                                </a:rPr>
                                <m:t>, </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𝜉</m:t>
                                  </m:r>
                                </m:e>
                                <m:sub>
                                  <m:r>
                                    <a:rPr lang="en-US" sz="2800" b="0" i="1" smtClean="0">
                                      <a:latin typeface="Cambria Math" panose="02040503050406030204" pitchFamily="18" charset="0"/>
                                    </a:rPr>
                                    <m:t>𝐵</m:t>
                                  </m:r>
                                </m:sub>
                              </m:sSub>
                            </m:sub>
                          </m:sSub>
                        </m:fName>
                        <m:e>
                          <m:r>
                            <a:rPr lang="en-US" sz="2800" b="0" i="1" smtClean="0">
                              <a:latin typeface="Cambria Math" panose="02040503050406030204" pitchFamily="18" charset="0"/>
                            </a:rPr>
                            <m:t>𝐻</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𝑤</m:t>
                              </m:r>
                            </m:e>
                          </m:d>
                          <m:r>
                            <a:rPr lang="en-US" sz="2800" b="0" i="1" smtClean="0">
                              <a:latin typeface="Cambria Math" panose="02040503050406030204" pitchFamily="18" charset="0"/>
                            </a:rPr>
                            <m:t>−</m:t>
                          </m:r>
                          <m:r>
                            <a:rPr lang="en-US" sz="2800" b="0" i="1" smtClean="0">
                              <a:latin typeface="Cambria Math" panose="02040503050406030204" pitchFamily="18" charset="0"/>
                            </a:rPr>
                            <m:t>𝐻</m:t>
                          </m:r>
                          <m:r>
                            <a:rPr lang="en-US" sz="2800" b="0" i="1" smtClean="0">
                              <a:latin typeface="Cambria Math" panose="02040503050406030204" pitchFamily="18" charset="0"/>
                            </a:rPr>
                            <m:t>(</m:t>
                          </m:r>
                          <m:r>
                            <a:rPr lang="en-US" sz="2800" b="0" i="1" smtClean="0">
                              <a:latin typeface="Cambria Math" panose="02040503050406030204" pitchFamily="18" charset="0"/>
                            </a:rPr>
                            <m:t>𝑤</m:t>
                          </m:r>
                          <m:r>
                            <a:rPr lang="en-US" sz="2800" b="0" i="1" smtClean="0">
                              <a:latin typeface="Cambria Math" panose="02040503050406030204" pitchFamily="18" charset="0"/>
                            </a:rPr>
                            <m:t>|</m:t>
                          </m:r>
                          <m:r>
                            <a:rPr lang="en-US" sz="2800" b="0" i="1" smtClean="0">
                              <a:latin typeface="Cambria Math" panose="02040503050406030204" pitchFamily="18" charset="0"/>
                            </a:rPr>
                            <m:t>𝐼</m:t>
                          </m:r>
                          <m:r>
                            <a:rPr lang="en-US" sz="2800" b="0" i="1" smtClean="0">
                              <a:latin typeface="Cambria Math" panose="02040503050406030204" pitchFamily="18" charset="0"/>
                            </a:rPr>
                            <m:t>)</m:t>
                          </m:r>
                        </m:e>
                      </m:func>
                    </m:oMath>
                  </m:oMathPara>
                </a14:m>
                <a:endParaRPr lang="en-US" sz="2800"/>
              </a:p>
            </p:txBody>
          </p:sp>
        </mc:Choice>
        <mc:Fallback>
          <p:sp>
            <p:nvSpPr>
              <p:cNvPr id="6" name="TextBox 5">
                <a:extLst>
                  <a:ext uri="{FF2B5EF4-FFF2-40B4-BE49-F238E27FC236}">
                    <a16:creationId xmlns:a16="http://schemas.microsoft.com/office/drawing/2014/main" id="{770FE025-1A8B-42A5-7AFD-1B716060C5D5}"/>
                  </a:ext>
                </a:extLst>
              </p:cNvPr>
              <p:cNvSpPr txBox="1">
                <a:spLocks noRot="1" noChangeAspect="1" noMove="1" noResize="1" noEditPoints="1" noAdjustHandles="1" noChangeArrowheads="1" noChangeShapeType="1" noTextEdit="1"/>
              </p:cNvSpPr>
              <p:nvPr/>
            </p:nvSpPr>
            <p:spPr>
              <a:xfrm>
                <a:off x="4064269" y="1687912"/>
                <a:ext cx="4067735" cy="561885"/>
              </a:xfrm>
              <a:prstGeom prst="rect">
                <a:avLst/>
              </a:prstGeom>
              <a:blipFill>
                <a:blip r:embed="rId3"/>
                <a:stretch>
                  <a:fillRect/>
                </a:stretch>
              </a:blipFill>
            </p:spPr>
            <p:txBody>
              <a:bodyPr/>
              <a:lstStyle/>
              <a:p>
                <a:r>
                  <a:rPr lang="en-US">
                    <a:noFill/>
                  </a:rPr>
                  <a:t> </a:t>
                </a:r>
              </a:p>
            </p:txBody>
          </p:sp>
        </mc:Fallback>
      </mc:AlternateContent>
      <p:pic>
        <p:nvPicPr>
          <p:cNvPr id="5" name="Graphic 4" descr="Clipboard All Crosses with solid fill">
            <a:extLst>
              <a:ext uri="{FF2B5EF4-FFF2-40B4-BE49-F238E27FC236}">
                <a16:creationId xmlns:a16="http://schemas.microsoft.com/office/drawing/2014/main" id="{3B359BBB-967B-C5F9-E443-7C637A3FDD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38031" y="4541163"/>
            <a:ext cx="914400" cy="914400"/>
          </a:xfrm>
          <a:prstGeom prst="rect">
            <a:avLst/>
          </a:prstGeom>
        </p:spPr>
      </p:pic>
      <p:sp>
        <p:nvSpPr>
          <p:cNvPr id="12" name="TextBox 11">
            <a:extLst>
              <a:ext uri="{FF2B5EF4-FFF2-40B4-BE49-F238E27FC236}">
                <a16:creationId xmlns:a16="http://schemas.microsoft.com/office/drawing/2014/main" id="{3125DB91-2520-099D-0ACE-B1CBF79DFB11}"/>
              </a:ext>
            </a:extLst>
          </p:cNvPr>
          <p:cNvSpPr txBox="1"/>
          <p:nvPr/>
        </p:nvSpPr>
        <p:spPr>
          <a:xfrm>
            <a:off x="2352431" y="4090422"/>
            <a:ext cx="7877906"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t>Limitations</a:t>
            </a:r>
          </a:p>
          <a:p>
            <a:pPr marL="514350" indent="-514350">
              <a:buAutoNum type="arabicPeriod"/>
            </a:pPr>
            <a:r>
              <a:rPr lang="en-US" sz="2800"/>
              <a:t>Sample inefficient for long horizon problems</a:t>
            </a:r>
          </a:p>
          <a:p>
            <a:pPr marL="514350" indent="-514350">
              <a:buAutoNum type="arabicPeriod"/>
            </a:pPr>
            <a:r>
              <a:rPr lang="en-US" sz="2800"/>
              <a:t>May not generalize to other environments</a:t>
            </a:r>
          </a:p>
          <a:p>
            <a:pPr marL="514350" indent="-514350">
              <a:buAutoNum type="arabicPeriod"/>
            </a:pPr>
            <a:endParaRPr lang="en-US" sz="2800"/>
          </a:p>
        </p:txBody>
      </p:sp>
      <p:pic>
        <p:nvPicPr>
          <p:cNvPr id="7" name="Picture 2">
            <a:extLst>
              <a:ext uri="{FF2B5EF4-FFF2-40B4-BE49-F238E27FC236}">
                <a16:creationId xmlns:a16="http://schemas.microsoft.com/office/drawing/2014/main" id="{B5C9A245-F3BF-44D6-303C-71F7B5063A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620" y="1284809"/>
            <a:ext cx="6705600" cy="133350"/>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a:extLst>
              <a:ext uri="{FF2B5EF4-FFF2-40B4-BE49-F238E27FC236}">
                <a16:creationId xmlns:a16="http://schemas.microsoft.com/office/drawing/2014/main" id="{B0916AA4-0B1B-1772-D910-B2B83D578B4D}"/>
              </a:ext>
            </a:extLst>
          </p:cNvPr>
          <p:cNvSpPr>
            <a:spLocks noGrp="1"/>
          </p:cNvSpPr>
          <p:nvPr>
            <p:ph type="sldNum" sz="quarter" idx="12"/>
          </p:nvPr>
        </p:nvSpPr>
        <p:spPr/>
        <p:txBody>
          <a:bodyPr/>
          <a:lstStyle/>
          <a:p>
            <a:fld id="{330EA680-D336-4FF7-8B7A-9848BB0A1C32}" type="slidenum">
              <a:rPr lang="en-US" smtClean="0"/>
              <a:t>6</a:t>
            </a:fld>
            <a:endParaRPr lang="en-US"/>
          </a:p>
        </p:txBody>
      </p:sp>
    </p:spTree>
    <p:extLst>
      <p:ext uri="{BB962C8B-B14F-4D97-AF65-F5344CB8AC3E}">
        <p14:creationId xmlns:p14="http://schemas.microsoft.com/office/powerpoint/2010/main" val="406177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E7B0F-68DB-6E99-AF3A-3B7773864FA4}"/>
              </a:ext>
            </a:extLst>
          </p:cNvPr>
          <p:cNvSpPr>
            <a:spLocks noGrp="1"/>
          </p:cNvSpPr>
          <p:nvPr>
            <p:ph type="title"/>
          </p:nvPr>
        </p:nvSpPr>
        <p:spPr/>
        <p:txBody>
          <a:bodyPr/>
          <a:lstStyle/>
          <a:p>
            <a:r>
              <a:rPr lang="en-US"/>
              <a:t>Contribution #1: Counterfactual Reasoning</a:t>
            </a:r>
          </a:p>
        </p:txBody>
      </p:sp>
      <p:sp>
        <p:nvSpPr>
          <p:cNvPr id="9" name="Content Placeholder 8">
            <a:extLst>
              <a:ext uri="{FF2B5EF4-FFF2-40B4-BE49-F238E27FC236}">
                <a16:creationId xmlns:a16="http://schemas.microsoft.com/office/drawing/2014/main" id="{CAB86EEA-1D0E-861A-7A2B-91C6E41532D3}"/>
              </a:ext>
            </a:extLst>
          </p:cNvPr>
          <p:cNvSpPr>
            <a:spLocks noGrp="1"/>
          </p:cNvSpPr>
          <p:nvPr>
            <p:ph idx="1"/>
          </p:nvPr>
        </p:nvSpPr>
        <p:spPr/>
        <p:txBody>
          <a:bodyPr vert="horz" lIns="91440" tIns="45720" rIns="91440" bIns="45720" rtlCol="0" anchor="t">
            <a:normAutofit/>
          </a:bodyPr>
          <a:lstStyle/>
          <a:p>
            <a:r>
              <a:rPr lang="en-US"/>
              <a:t>Consider possible reward functions from current belief</a:t>
            </a:r>
          </a:p>
          <a:p>
            <a:r>
              <a:rPr lang="en-US"/>
              <a:t>Directly compare trajectories from different preferences</a:t>
            </a:r>
          </a:p>
          <a:p>
            <a:pPr marL="0" indent="0">
              <a:buNone/>
            </a:pPr>
            <a:endParaRPr lang="en-US"/>
          </a:p>
        </p:txBody>
      </p:sp>
      <p:pic>
        <p:nvPicPr>
          <p:cNvPr id="8" name="Picture 7" descr="A yellow vehicle on a road&#10;&#10;AI-generated content may be incorrect.">
            <a:extLst>
              <a:ext uri="{FF2B5EF4-FFF2-40B4-BE49-F238E27FC236}">
                <a16:creationId xmlns:a16="http://schemas.microsoft.com/office/drawing/2014/main" id="{640FFEA7-DD93-1073-6F7E-A2C50E8D331D}"/>
              </a:ext>
            </a:extLst>
          </p:cNvPr>
          <p:cNvPicPr>
            <a:picLocks noChangeAspect="1"/>
          </p:cNvPicPr>
          <p:nvPr/>
        </p:nvPicPr>
        <p:blipFill>
          <a:blip r:embed="rId3"/>
          <a:stretch>
            <a:fillRect/>
          </a:stretch>
        </p:blipFill>
        <p:spPr>
          <a:xfrm>
            <a:off x="1913053" y="3767086"/>
            <a:ext cx="3738243" cy="2758820"/>
          </a:xfrm>
          <a:prstGeom prst="rect">
            <a:avLst/>
          </a:prstGeom>
        </p:spPr>
      </p:pic>
      <p:pic>
        <p:nvPicPr>
          <p:cNvPr id="11" name="Picture 10">
            <a:extLst>
              <a:ext uri="{FF2B5EF4-FFF2-40B4-BE49-F238E27FC236}">
                <a16:creationId xmlns:a16="http://schemas.microsoft.com/office/drawing/2014/main" id="{EE017334-B1B8-DA69-AA63-7A152CE25D04}"/>
              </a:ext>
            </a:extLst>
          </p:cNvPr>
          <p:cNvPicPr>
            <a:picLocks noChangeAspect="1"/>
          </p:cNvPicPr>
          <p:nvPr/>
        </p:nvPicPr>
        <p:blipFill>
          <a:blip r:embed="rId4"/>
          <a:stretch>
            <a:fillRect/>
          </a:stretch>
        </p:blipFill>
        <p:spPr>
          <a:xfrm>
            <a:off x="6740608" y="3764505"/>
            <a:ext cx="3430637" cy="2900152"/>
          </a:xfrm>
          <a:prstGeom prst="rect">
            <a:avLst/>
          </a:prstGeom>
        </p:spPr>
      </p:pic>
      <p:cxnSp>
        <p:nvCxnSpPr>
          <p:cNvPr id="16" name="Straight Arrow Connector 15">
            <a:extLst>
              <a:ext uri="{FF2B5EF4-FFF2-40B4-BE49-F238E27FC236}">
                <a16:creationId xmlns:a16="http://schemas.microsoft.com/office/drawing/2014/main" id="{CC866BC3-0CDD-8303-EA1B-6F68BBBADA7A}"/>
              </a:ext>
            </a:extLst>
          </p:cNvPr>
          <p:cNvCxnSpPr/>
          <p:nvPr/>
        </p:nvCxnSpPr>
        <p:spPr>
          <a:xfrm>
            <a:off x="8138164" y="3434378"/>
            <a:ext cx="20320" cy="2032000"/>
          </a:xfrm>
          <a:prstGeom prst="straightConnector1">
            <a:avLst/>
          </a:prstGeom>
          <a:ln>
            <a:solidFill>
              <a:srgbClr val="C00000"/>
            </a:solidFill>
            <a:prstDash val="dash"/>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F13022C9-C5AA-9656-2652-ADDB3F16D8EC}"/>
              </a:ext>
            </a:extLst>
          </p:cNvPr>
          <p:cNvCxnSpPr>
            <a:cxnSpLocks/>
          </p:cNvCxnSpPr>
          <p:nvPr/>
        </p:nvCxnSpPr>
        <p:spPr>
          <a:xfrm flipV="1">
            <a:off x="3352799" y="3444239"/>
            <a:ext cx="4795520" cy="10160"/>
          </a:xfrm>
          <a:prstGeom prst="straightConnector1">
            <a:avLst/>
          </a:prstGeom>
          <a:ln>
            <a:solidFill>
              <a:srgbClr val="C00000"/>
            </a:solidFill>
            <a:prstDash val="dash"/>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EAEFFADD-7DAC-8625-D44C-B9154A27A09A}"/>
              </a:ext>
            </a:extLst>
          </p:cNvPr>
          <p:cNvCxnSpPr/>
          <p:nvPr/>
        </p:nvCxnSpPr>
        <p:spPr>
          <a:xfrm>
            <a:off x="3344244" y="3443170"/>
            <a:ext cx="10160" cy="529389"/>
          </a:xfrm>
          <a:prstGeom prst="straightConnector1">
            <a:avLst/>
          </a:prstGeom>
          <a:ln>
            <a:solidFill>
              <a:srgbClr val="C00000"/>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5E2763CD-4AC1-DE20-BE91-8E13DAED1D7F}"/>
              </a:ext>
            </a:extLst>
          </p:cNvPr>
          <p:cNvCxnSpPr>
            <a:cxnSpLocks/>
          </p:cNvCxnSpPr>
          <p:nvPr/>
        </p:nvCxnSpPr>
        <p:spPr>
          <a:xfrm>
            <a:off x="4998718" y="4693918"/>
            <a:ext cx="3901440" cy="20320"/>
          </a:xfrm>
          <a:prstGeom prst="straightConnector1">
            <a:avLst/>
          </a:prstGeom>
          <a:ln>
            <a:solidFill>
              <a:srgbClr val="C00000"/>
            </a:solidFill>
            <a:prstDash val="dash"/>
            <a:headEnd type="triangle"/>
            <a:tailEnd type="non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9F6B588F-21B7-5CF8-8AF5-673F729573CD}"/>
              </a:ext>
            </a:extLst>
          </p:cNvPr>
          <p:cNvCxnSpPr>
            <a:cxnSpLocks/>
          </p:cNvCxnSpPr>
          <p:nvPr/>
        </p:nvCxnSpPr>
        <p:spPr>
          <a:xfrm>
            <a:off x="8950963" y="4704377"/>
            <a:ext cx="10160" cy="599440"/>
          </a:xfrm>
          <a:prstGeom prst="straightConnector1">
            <a:avLst/>
          </a:prstGeom>
          <a:ln>
            <a:solidFill>
              <a:srgbClr val="C00000"/>
            </a:solidFill>
            <a:prstDash val="dash"/>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BA7AC7C2-9364-2F11-CB4C-55082E99F9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620" y="1320203"/>
            <a:ext cx="4925718" cy="9795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1722EC8-64F2-971E-35C5-2F151936C116}"/>
              </a:ext>
            </a:extLst>
          </p:cNvPr>
          <p:cNvSpPr>
            <a:spLocks noGrp="1"/>
          </p:cNvSpPr>
          <p:nvPr>
            <p:ph type="sldNum" sz="quarter" idx="12"/>
          </p:nvPr>
        </p:nvSpPr>
        <p:spPr/>
        <p:txBody>
          <a:bodyPr/>
          <a:lstStyle/>
          <a:p>
            <a:fld id="{330EA680-D336-4FF7-8B7A-9848BB0A1C32}" type="slidenum">
              <a:rPr lang="en-US" smtClean="0"/>
              <a:t>7</a:t>
            </a:fld>
            <a:endParaRPr lang="en-US"/>
          </a:p>
        </p:txBody>
      </p:sp>
    </p:spTree>
    <p:extLst>
      <p:ext uri="{BB962C8B-B14F-4D97-AF65-F5344CB8AC3E}">
        <p14:creationId xmlns:p14="http://schemas.microsoft.com/office/powerpoint/2010/main" val="2447186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F15E4-F656-D02C-B897-C436B119E279}"/>
              </a:ext>
            </a:extLst>
          </p:cNvPr>
          <p:cNvSpPr>
            <a:spLocks noGrp="1"/>
          </p:cNvSpPr>
          <p:nvPr>
            <p:ph type="title"/>
          </p:nvPr>
        </p:nvSpPr>
        <p:spPr/>
        <p:txBody>
          <a:bodyPr/>
          <a:lstStyle/>
          <a:p>
            <a:r>
              <a:rPr lang="en-US"/>
              <a:t>Contribution #2: Environment Design</a:t>
            </a:r>
          </a:p>
        </p:txBody>
      </p:sp>
      <p:sp>
        <p:nvSpPr>
          <p:cNvPr id="3" name="Content Placeholder 2">
            <a:extLst>
              <a:ext uri="{FF2B5EF4-FFF2-40B4-BE49-F238E27FC236}">
                <a16:creationId xmlns:a16="http://schemas.microsoft.com/office/drawing/2014/main" id="{737424F7-27C7-A83E-CAAE-0104D7385E96}"/>
              </a:ext>
            </a:extLst>
          </p:cNvPr>
          <p:cNvSpPr>
            <a:spLocks noGrp="1"/>
          </p:cNvSpPr>
          <p:nvPr>
            <p:ph idx="1"/>
          </p:nvPr>
        </p:nvSpPr>
        <p:spPr/>
        <p:txBody>
          <a:bodyPr vert="horz" lIns="91440" tIns="45720" rIns="91440" bIns="45720" rtlCol="0" anchor="t">
            <a:normAutofit/>
          </a:bodyPr>
          <a:lstStyle/>
          <a:p>
            <a:r>
              <a:rPr lang="en-US"/>
              <a:t>"Imagines" new scenarios to elicit human feedback</a:t>
            </a:r>
          </a:p>
        </p:txBody>
      </p:sp>
      <p:pic>
        <p:nvPicPr>
          <p:cNvPr id="4" name="Picture 3" descr="A graph with blue lines and red dots&#10;&#10;AI-generated content may be incorrect.">
            <a:extLst>
              <a:ext uri="{FF2B5EF4-FFF2-40B4-BE49-F238E27FC236}">
                <a16:creationId xmlns:a16="http://schemas.microsoft.com/office/drawing/2014/main" id="{A90D97EF-6B54-9F10-F018-2F5749BF1D03}"/>
              </a:ext>
            </a:extLst>
          </p:cNvPr>
          <p:cNvPicPr>
            <a:picLocks noChangeAspect="1"/>
          </p:cNvPicPr>
          <p:nvPr/>
        </p:nvPicPr>
        <p:blipFill>
          <a:blip r:embed="rId3"/>
          <a:stretch>
            <a:fillRect/>
          </a:stretch>
        </p:blipFill>
        <p:spPr>
          <a:xfrm>
            <a:off x="3860064" y="3586511"/>
            <a:ext cx="4165213" cy="2482075"/>
          </a:xfrm>
          <a:prstGeom prst="rect">
            <a:avLst/>
          </a:prstGeom>
        </p:spPr>
      </p:pic>
      <p:pic>
        <p:nvPicPr>
          <p:cNvPr id="5" name="Picture 4" descr="A robot on a sidewalk&#10;&#10;AI-generated content may be incorrect.">
            <a:extLst>
              <a:ext uri="{FF2B5EF4-FFF2-40B4-BE49-F238E27FC236}">
                <a16:creationId xmlns:a16="http://schemas.microsoft.com/office/drawing/2014/main" id="{DEF03869-8300-14A7-1747-8A3D94BC01C9}"/>
              </a:ext>
            </a:extLst>
          </p:cNvPr>
          <p:cNvPicPr>
            <a:picLocks noChangeAspect="1"/>
          </p:cNvPicPr>
          <p:nvPr/>
        </p:nvPicPr>
        <p:blipFill>
          <a:blip r:embed="rId4"/>
          <a:stretch>
            <a:fillRect/>
          </a:stretch>
        </p:blipFill>
        <p:spPr>
          <a:xfrm>
            <a:off x="2518" y="3178098"/>
            <a:ext cx="3823551" cy="2871440"/>
          </a:xfrm>
          <a:prstGeom prst="rect">
            <a:avLst/>
          </a:prstGeom>
        </p:spPr>
      </p:pic>
      <p:cxnSp>
        <p:nvCxnSpPr>
          <p:cNvPr id="7" name="Straight Arrow Connector 6">
            <a:extLst>
              <a:ext uri="{FF2B5EF4-FFF2-40B4-BE49-F238E27FC236}">
                <a16:creationId xmlns:a16="http://schemas.microsoft.com/office/drawing/2014/main" id="{573652EA-41BC-B65C-6ABF-C8EE6BADA5C2}"/>
              </a:ext>
            </a:extLst>
          </p:cNvPr>
          <p:cNvCxnSpPr>
            <a:cxnSpLocks/>
          </p:cNvCxnSpPr>
          <p:nvPr/>
        </p:nvCxnSpPr>
        <p:spPr>
          <a:xfrm>
            <a:off x="2870694" y="5000577"/>
            <a:ext cx="1977855" cy="1735"/>
          </a:xfrm>
          <a:prstGeom prst="straightConnector1">
            <a:avLst/>
          </a:prstGeom>
          <a:ln w="28575">
            <a:solidFill>
              <a:srgbClr val="C00000"/>
            </a:solidFill>
            <a:prstDash val="dash"/>
            <a:headEnd type="triangle"/>
            <a:tailEnd type="none"/>
          </a:ln>
        </p:spPr>
        <p:style>
          <a:lnRef idx="2">
            <a:schemeClr val="accent1"/>
          </a:lnRef>
          <a:fillRef idx="0">
            <a:schemeClr val="accent1"/>
          </a:fillRef>
          <a:effectRef idx="1">
            <a:schemeClr val="accent1"/>
          </a:effectRef>
          <a:fontRef idx="minor">
            <a:schemeClr val="tx1"/>
          </a:fontRef>
        </p:style>
      </p:cxnSp>
      <p:pic>
        <p:nvPicPr>
          <p:cNvPr id="8" name="Picture 7" descr="A robot on a sidewalk&#10;&#10;AI-generated content may be incorrect.">
            <a:extLst>
              <a:ext uri="{FF2B5EF4-FFF2-40B4-BE49-F238E27FC236}">
                <a16:creationId xmlns:a16="http://schemas.microsoft.com/office/drawing/2014/main" id="{E7600DF4-0BAF-2C38-DCA0-A40DE139DCDE}"/>
              </a:ext>
            </a:extLst>
          </p:cNvPr>
          <p:cNvPicPr>
            <a:picLocks noChangeAspect="1"/>
          </p:cNvPicPr>
          <p:nvPr/>
        </p:nvPicPr>
        <p:blipFill>
          <a:blip r:embed="rId5"/>
          <a:stretch>
            <a:fillRect/>
          </a:stretch>
        </p:blipFill>
        <p:spPr>
          <a:xfrm>
            <a:off x="8033525" y="3178097"/>
            <a:ext cx="4153830" cy="2852854"/>
          </a:xfrm>
          <a:prstGeom prst="rect">
            <a:avLst/>
          </a:prstGeom>
        </p:spPr>
      </p:pic>
      <p:cxnSp>
        <p:nvCxnSpPr>
          <p:cNvPr id="9" name="Straight Arrow Connector 8">
            <a:extLst>
              <a:ext uri="{FF2B5EF4-FFF2-40B4-BE49-F238E27FC236}">
                <a16:creationId xmlns:a16="http://schemas.microsoft.com/office/drawing/2014/main" id="{8AD0C3E4-676E-4449-0B1C-E0904EF641BB}"/>
              </a:ext>
            </a:extLst>
          </p:cNvPr>
          <p:cNvCxnSpPr>
            <a:cxnSpLocks/>
          </p:cNvCxnSpPr>
          <p:nvPr/>
        </p:nvCxnSpPr>
        <p:spPr>
          <a:xfrm flipV="1">
            <a:off x="7461279" y="4472630"/>
            <a:ext cx="1197270" cy="7557"/>
          </a:xfrm>
          <a:prstGeom prst="straightConnector1">
            <a:avLst/>
          </a:prstGeom>
          <a:ln w="28575">
            <a:solidFill>
              <a:srgbClr val="C00000"/>
            </a:solidFill>
            <a:prstDash val="dash"/>
            <a:headEnd type="none"/>
            <a:tailEnd type="triangle"/>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0162FC5F-0FC9-EA07-1CAE-9665EED6A6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620" y="1320203"/>
            <a:ext cx="4925718" cy="97955"/>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9">
            <a:extLst>
              <a:ext uri="{FF2B5EF4-FFF2-40B4-BE49-F238E27FC236}">
                <a16:creationId xmlns:a16="http://schemas.microsoft.com/office/drawing/2014/main" id="{CE85E431-AFB3-03D1-CB42-8277AB9D1B85}"/>
              </a:ext>
            </a:extLst>
          </p:cNvPr>
          <p:cNvSpPr>
            <a:spLocks noGrp="1"/>
          </p:cNvSpPr>
          <p:nvPr>
            <p:ph type="sldNum" sz="quarter" idx="12"/>
          </p:nvPr>
        </p:nvSpPr>
        <p:spPr/>
        <p:txBody>
          <a:bodyPr/>
          <a:lstStyle/>
          <a:p>
            <a:fld id="{330EA680-D336-4FF7-8B7A-9848BB0A1C32}" type="slidenum">
              <a:rPr lang="en-US" smtClean="0"/>
              <a:t>8</a:t>
            </a:fld>
            <a:endParaRPr lang="en-US"/>
          </a:p>
        </p:txBody>
      </p:sp>
    </p:spTree>
    <p:extLst>
      <p:ext uri="{BB962C8B-B14F-4D97-AF65-F5344CB8AC3E}">
        <p14:creationId xmlns:p14="http://schemas.microsoft.com/office/powerpoint/2010/main" val="3266580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9B533-CCCB-086E-0CC5-982329B6BF9E}"/>
              </a:ext>
            </a:extLst>
          </p:cNvPr>
          <p:cNvSpPr>
            <a:spLocks noGrp="1"/>
          </p:cNvSpPr>
          <p:nvPr>
            <p:ph type="title"/>
          </p:nvPr>
        </p:nvSpPr>
        <p:spPr/>
        <p:txBody>
          <a:bodyPr/>
          <a:lstStyle/>
          <a:p>
            <a:r>
              <a:rPr lang="en-US"/>
              <a:t>Experiments</a:t>
            </a:r>
          </a:p>
        </p:txBody>
      </p:sp>
      <p:sp>
        <p:nvSpPr>
          <p:cNvPr id="3" name="Content Placeholder 2">
            <a:extLst>
              <a:ext uri="{FF2B5EF4-FFF2-40B4-BE49-F238E27FC236}">
                <a16:creationId xmlns:a16="http://schemas.microsoft.com/office/drawing/2014/main" id="{EB063380-EAE8-837B-BA3E-12C778CF9A52}"/>
              </a:ext>
            </a:extLst>
          </p:cNvPr>
          <p:cNvSpPr>
            <a:spLocks noGrp="1"/>
          </p:cNvSpPr>
          <p:nvPr>
            <p:ph idx="1"/>
          </p:nvPr>
        </p:nvSpPr>
        <p:spPr/>
        <p:txBody>
          <a:bodyPr vert="horz" lIns="91440" tIns="45720" rIns="91440" bIns="45720" rtlCol="0" anchor="t">
            <a:normAutofit/>
          </a:bodyPr>
          <a:lstStyle/>
          <a:p>
            <a:r>
              <a:rPr lang="en-US"/>
              <a:t>Grid World Navigation</a:t>
            </a:r>
          </a:p>
          <a:p>
            <a:pPr lvl="1">
              <a:buFont typeface="Courier New" panose="020B0604020202020204" pitchFamily="34" charset="0"/>
              <a:buChar char="o"/>
            </a:pPr>
            <a:r>
              <a:rPr lang="en-US"/>
              <a:t>Features – type of terrain</a:t>
            </a:r>
          </a:p>
          <a:p>
            <a:endParaRPr lang="en-US"/>
          </a:p>
          <a:p>
            <a:endParaRPr lang="en-US"/>
          </a:p>
          <a:p>
            <a:r>
              <a:rPr lang="en-US" err="1"/>
              <a:t>OpenStreetMaps</a:t>
            </a:r>
            <a:endParaRPr lang="en-US"/>
          </a:p>
          <a:p>
            <a:pPr lvl="1">
              <a:buFont typeface="Courier New" panose="020B0604020202020204" pitchFamily="34" charset="0"/>
              <a:buChar char="o"/>
            </a:pPr>
            <a:r>
              <a:rPr lang="en-US"/>
              <a:t>Features – distance, time, elevation (+/-)</a:t>
            </a:r>
          </a:p>
        </p:txBody>
      </p:sp>
      <p:pic>
        <p:nvPicPr>
          <p:cNvPr id="7" name="Picture 6" descr="A pixelated square with red green and white squares&#10;&#10;AI-generated content may be incorrect.">
            <a:extLst>
              <a:ext uri="{FF2B5EF4-FFF2-40B4-BE49-F238E27FC236}">
                <a16:creationId xmlns:a16="http://schemas.microsoft.com/office/drawing/2014/main" id="{9CF6F798-F1AC-1993-3B74-E4B17DC6BAE4}"/>
              </a:ext>
            </a:extLst>
          </p:cNvPr>
          <p:cNvPicPr>
            <a:picLocks noChangeAspect="1"/>
          </p:cNvPicPr>
          <p:nvPr/>
        </p:nvPicPr>
        <p:blipFill>
          <a:blip r:embed="rId2"/>
          <a:stretch>
            <a:fillRect/>
          </a:stretch>
        </p:blipFill>
        <p:spPr>
          <a:xfrm>
            <a:off x="6939665" y="1605593"/>
            <a:ext cx="2228504" cy="2285370"/>
          </a:xfrm>
          <a:prstGeom prst="rect">
            <a:avLst/>
          </a:prstGeom>
        </p:spPr>
      </p:pic>
      <p:cxnSp>
        <p:nvCxnSpPr>
          <p:cNvPr id="8" name="Straight Arrow Connector 7">
            <a:extLst>
              <a:ext uri="{FF2B5EF4-FFF2-40B4-BE49-F238E27FC236}">
                <a16:creationId xmlns:a16="http://schemas.microsoft.com/office/drawing/2014/main" id="{BE47BA86-A196-7C4B-6EE8-D2C82AA739C2}"/>
              </a:ext>
            </a:extLst>
          </p:cNvPr>
          <p:cNvCxnSpPr/>
          <p:nvPr/>
        </p:nvCxnSpPr>
        <p:spPr>
          <a:xfrm flipH="1">
            <a:off x="8097354" y="1358858"/>
            <a:ext cx="11373" cy="466298"/>
          </a:xfrm>
          <a:prstGeom prst="straightConnector1">
            <a:avLst/>
          </a:prstGeom>
          <a:ln>
            <a:headEnd type="triangle"/>
            <a:tailEnd type="non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94905B7E-B327-68C4-1EFB-8E741CC19993}"/>
              </a:ext>
            </a:extLst>
          </p:cNvPr>
          <p:cNvSpPr txBox="1"/>
          <p:nvPr/>
        </p:nvSpPr>
        <p:spPr>
          <a:xfrm>
            <a:off x="7692661" y="949426"/>
            <a:ext cx="95645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Gravel</a:t>
            </a:r>
          </a:p>
        </p:txBody>
      </p:sp>
      <p:cxnSp>
        <p:nvCxnSpPr>
          <p:cNvPr id="10" name="Straight Arrow Connector 9">
            <a:extLst>
              <a:ext uri="{FF2B5EF4-FFF2-40B4-BE49-F238E27FC236}">
                <a16:creationId xmlns:a16="http://schemas.microsoft.com/office/drawing/2014/main" id="{7ADF5B01-711B-C934-5491-C86278F56F42}"/>
              </a:ext>
            </a:extLst>
          </p:cNvPr>
          <p:cNvCxnSpPr>
            <a:cxnSpLocks/>
          </p:cNvCxnSpPr>
          <p:nvPr/>
        </p:nvCxnSpPr>
        <p:spPr>
          <a:xfrm>
            <a:off x="6637644" y="2025607"/>
            <a:ext cx="454292" cy="632"/>
          </a:xfrm>
          <a:prstGeom prst="straightConnector1">
            <a:avLst/>
          </a:prstGeom>
          <a:ln>
            <a:headEnd type="triangle"/>
            <a:tailEnd type="non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DB57ED02-84E8-D163-9F4E-D17D9A91D5BC}"/>
              </a:ext>
            </a:extLst>
          </p:cNvPr>
          <p:cNvSpPr txBox="1"/>
          <p:nvPr/>
        </p:nvSpPr>
        <p:spPr>
          <a:xfrm>
            <a:off x="5766494" y="1838425"/>
            <a:ext cx="77653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Brick</a:t>
            </a:r>
          </a:p>
        </p:txBody>
      </p:sp>
      <p:sp>
        <p:nvSpPr>
          <p:cNvPr id="12" name="TextBox 11">
            <a:extLst>
              <a:ext uri="{FF2B5EF4-FFF2-40B4-BE49-F238E27FC236}">
                <a16:creationId xmlns:a16="http://schemas.microsoft.com/office/drawing/2014/main" id="{8FB931DC-4705-6181-420E-24B44006C57E}"/>
              </a:ext>
            </a:extLst>
          </p:cNvPr>
          <p:cNvSpPr txBox="1"/>
          <p:nvPr/>
        </p:nvSpPr>
        <p:spPr>
          <a:xfrm>
            <a:off x="5777077" y="2547508"/>
            <a:ext cx="95645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Grass</a:t>
            </a:r>
            <a:endParaRPr lang="en-US"/>
          </a:p>
        </p:txBody>
      </p:sp>
      <p:cxnSp>
        <p:nvCxnSpPr>
          <p:cNvPr id="13" name="Straight Arrow Connector 12">
            <a:extLst>
              <a:ext uri="{FF2B5EF4-FFF2-40B4-BE49-F238E27FC236}">
                <a16:creationId xmlns:a16="http://schemas.microsoft.com/office/drawing/2014/main" id="{B6AD755B-6843-0F59-6730-E0C449317185}"/>
              </a:ext>
            </a:extLst>
          </p:cNvPr>
          <p:cNvCxnSpPr>
            <a:cxnSpLocks/>
          </p:cNvCxnSpPr>
          <p:nvPr/>
        </p:nvCxnSpPr>
        <p:spPr>
          <a:xfrm>
            <a:off x="6639323" y="2714155"/>
            <a:ext cx="676542" cy="632"/>
          </a:xfrm>
          <a:prstGeom prst="straightConnector1">
            <a:avLst/>
          </a:prstGeom>
          <a:ln>
            <a:headEnd type="triangle"/>
            <a:tailEnd type="non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61F15960-D528-B9EE-A6A5-28A2861AB48C}"/>
              </a:ext>
            </a:extLst>
          </p:cNvPr>
          <p:cNvCxnSpPr>
            <a:cxnSpLocks/>
          </p:cNvCxnSpPr>
          <p:nvPr/>
        </p:nvCxnSpPr>
        <p:spPr>
          <a:xfrm flipV="1">
            <a:off x="6639322" y="3191036"/>
            <a:ext cx="898792" cy="9951"/>
          </a:xfrm>
          <a:prstGeom prst="straightConnector1">
            <a:avLst/>
          </a:prstGeom>
          <a:ln>
            <a:headEnd type="triangle"/>
            <a:tailEnd type="non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9B4DC029-0241-3D3E-77E6-DDC1C84823CE}"/>
              </a:ext>
            </a:extLst>
          </p:cNvPr>
          <p:cNvSpPr txBox="1"/>
          <p:nvPr/>
        </p:nvSpPr>
        <p:spPr>
          <a:xfrm>
            <a:off x="5935826" y="3055507"/>
            <a:ext cx="64953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Dirt</a:t>
            </a:r>
            <a:endParaRPr lang="en-US"/>
          </a:p>
        </p:txBody>
      </p:sp>
      <p:pic>
        <p:nvPicPr>
          <p:cNvPr id="17" name="Picture 16" descr="A map of a city&#10;&#10;AI-generated content may be incorrect.">
            <a:extLst>
              <a:ext uri="{FF2B5EF4-FFF2-40B4-BE49-F238E27FC236}">
                <a16:creationId xmlns:a16="http://schemas.microsoft.com/office/drawing/2014/main" id="{32657BA4-9DAA-03C6-F9A2-4790266AF953}"/>
              </a:ext>
            </a:extLst>
          </p:cNvPr>
          <p:cNvPicPr>
            <a:picLocks noChangeAspect="1"/>
          </p:cNvPicPr>
          <p:nvPr/>
        </p:nvPicPr>
        <p:blipFill>
          <a:blip r:embed="rId3"/>
          <a:stretch>
            <a:fillRect/>
          </a:stretch>
        </p:blipFill>
        <p:spPr>
          <a:xfrm>
            <a:off x="2021416" y="4572000"/>
            <a:ext cx="3048000" cy="2286000"/>
          </a:xfrm>
          <a:prstGeom prst="rect">
            <a:avLst/>
          </a:prstGeom>
        </p:spPr>
      </p:pic>
      <p:pic>
        <p:nvPicPr>
          <p:cNvPr id="18" name="Picture 17" descr="A map of a city&#10;&#10;AI-generated content may be incorrect.">
            <a:extLst>
              <a:ext uri="{FF2B5EF4-FFF2-40B4-BE49-F238E27FC236}">
                <a16:creationId xmlns:a16="http://schemas.microsoft.com/office/drawing/2014/main" id="{18469AAF-C80A-4725-3A3B-CD44559ADE26}"/>
              </a:ext>
            </a:extLst>
          </p:cNvPr>
          <p:cNvPicPr>
            <a:picLocks noChangeAspect="1"/>
          </p:cNvPicPr>
          <p:nvPr/>
        </p:nvPicPr>
        <p:blipFill>
          <a:blip r:embed="rId4"/>
          <a:stretch>
            <a:fillRect/>
          </a:stretch>
        </p:blipFill>
        <p:spPr>
          <a:xfrm>
            <a:off x="5005917" y="4572000"/>
            <a:ext cx="3048000" cy="2286000"/>
          </a:xfrm>
          <a:prstGeom prst="rect">
            <a:avLst/>
          </a:prstGeom>
        </p:spPr>
      </p:pic>
      <p:pic>
        <p:nvPicPr>
          <p:cNvPr id="19" name="Picture 18" descr="A map of a neighborhood&#10;&#10;AI-generated content may be incorrect.">
            <a:extLst>
              <a:ext uri="{FF2B5EF4-FFF2-40B4-BE49-F238E27FC236}">
                <a16:creationId xmlns:a16="http://schemas.microsoft.com/office/drawing/2014/main" id="{FD4F765C-15FF-422F-DFCB-1AA82B73F18C}"/>
              </a:ext>
            </a:extLst>
          </p:cNvPr>
          <p:cNvPicPr>
            <a:picLocks noChangeAspect="1"/>
          </p:cNvPicPr>
          <p:nvPr/>
        </p:nvPicPr>
        <p:blipFill>
          <a:blip r:embed="rId5"/>
          <a:stretch>
            <a:fillRect/>
          </a:stretch>
        </p:blipFill>
        <p:spPr>
          <a:xfrm>
            <a:off x="7905750" y="4572000"/>
            <a:ext cx="3048000" cy="2286000"/>
          </a:xfrm>
          <a:prstGeom prst="rect">
            <a:avLst/>
          </a:prstGeom>
        </p:spPr>
      </p:pic>
      <p:cxnSp>
        <p:nvCxnSpPr>
          <p:cNvPr id="20" name="Straight Arrow Connector 19">
            <a:extLst>
              <a:ext uri="{FF2B5EF4-FFF2-40B4-BE49-F238E27FC236}">
                <a16:creationId xmlns:a16="http://schemas.microsoft.com/office/drawing/2014/main" id="{54CAB063-E08E-8C52-4405-B0D83B5E7D1E}"/>
              </a:ext>
            </a:extLst>
          </p:cNvPr>
          <p:cNvCxnSpPr>
            <a:cxnSpLocks/>
          </p:cNvCxnSpPr>
          <p:nvPr/>
        </p:nvCxnSpPr>
        <p:spPr>
          <a:xfrm flipH="1">
            <a:off x="8742937" y="2470107"/>
            <a:ext cx="699289" cy="11216"/>
          </a:xfrm>
          <a:prstGeom prst="straightConnector1">
            <a:avLst/>
          </a:prstGeom>
          <a:ln>
            <a:headEnd type="triangle"/>
            <a:tailEnd type="non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0C1B024F-CC72-55EC-95FF-2E2A26789F45}"/>
              </a:ext>
            </a:extLst>
          </p:cNvPr>
          <p:cNvSpPr txBox="1"/>
          <p:nvPr/>
        </p:nvSpPr>
        <p:spPr>
          <a:xfrm>
            <a:off x="9502410" y="2282925"/>
            <a:ext cx="95645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Paved road</a:t>
            </a:r>
          </a:p>
        </p:txBody>
      </p:sp>
      <p:pic>
        <p:nvPicPr>
          <p:cNvPr id="4" name="Picture 3">
            <a:extLst>
              <a:ext uri="{FF2B5EF4-FFF2-40B4-BE49-F238E27FC236}">
                <a16:creationId xmlns:a16="http://schemas.microsoft.com/office/drawing/2014/main" id="{B9389296-45AB-580F-9A0E-D8ACB8659A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620" y="1320204"/>
            <a:ext cx="4001720" cy="7958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D067020E-B410-A9FE-A88A-B1DED10571A0}"/>
              </a:ext>
            </a:extLst>
          </p:cNvPr>
          <p:cNvSpPr>
            <a:spLocks noGrp="1"/>
          </p:cNvSpPr>
          <p:nvPr>
            <p:ph type="sldNum" sz="quarter" idx="12"/>
          </p:nvPr>
        </p:nvSpPr>
        <p:spPr/>
        <p:txBody>
          <a:bodyPr/>
          <a:lstStyle/>
          <a:p>
            <a:fld id="{330EA680-D336-4FF7-8B7A-9848BB0A1C32}" type="slidenum">
              <a:rPr lang="en-US" smtClean="0"/>
              <a:t>9</a:t>
            </a:fld>
            <a:endParaRPr lang="en-US"/>
          </a:p>
        </p:txBody>
      </p:sp>
    </p:spTree>
    <p:extLst>
      <p:ext uri="{BB962C8B-B14F-4D97-AF65-F5344CB8AC3E}">
        <p14:creationId xmlns:p14="http://schemas.microsoft.com/office/powerpoint/2010/main" val="33907260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809</Words>
  <Application>Microsoft Office PowerPoint</Application>
  <PresentationFormat>Widescreen</PresentationFormat>
  <Paragraphs>121</Paragraphs>
  <Slides>18</Slides>
  <Notes>12</Notes>
  <HiddenSlides>5</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Arial,Sans-Serif</vt:lpstr>
      <vt:lpstr>Aptos</vt:lpstr>
      <vt:lpstr>Aptos Display</vt:lpstr>
      <vt:lpstr>Arial</vt:lpstr>
      <vt:lpstr>Calibri</vt:lpstr>
      <vt:lpstr>Cambria Math</vt:lpstr>
      <vt:lpstr>Courier New</vt:lpstr>
      <vt:lpstr>office theme</vt:lpstr>
      <vt:lpstr>CRED: Counterfactual Reasoning and Environment Design for  Active Preference Learning</vt:lpstr>
      <vt:lpstr>PowerPoint Presentation</vt:lpstr>
      <vt:lpstr>PowerPoint Presentation</vt:lpstr>
      <vt:lpstr>PowerPoint Presentation</vt:lpstr>
      <vt:lpstr>Active Preference Learning</vt:lpstr>
      <vt:lpstr>Active Preference Learning</vt:lpstr>
      <vt:lpstr>Contribution #1: Counterfactual Reasoning</vt:lpstr>
      <vt:lpstr>Contribution #2: Environment Design</vt:lpstr>
      <vt:lpstr>Experiments</vt:lpstr>
      <vt:lpstr>Baselines</vt:lpstr>
      <vt:lpstr>CRED converges faster with higher accuracy.</vt:lpstr>
      <vt:lpstr>CR's queries better represent different preferences.</vt:lpstr>
      <vt:lpstr>Conclusion</vt:lpstr>
      <vt:lpstr>PowerPoint Presentation</vt:lpstr>
      <vt:lpstr>Robots should adapt to human preferences</vt:lpstr>
      <vt:lpstr>Approach: CRED</vt:lpstr>
      <vt:lpstr>Research Questions</vt:lpstr>
      <vt:lpstr>CRED generates queries with higher information gain, supporting H1.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Yi-Shiuan Tung</cp:lastModifiedBy>
  <cp:revision>1</cp:revision>
  <dcterms:created xsi:type="dcterms:W3CDTF">2025-06-13T18:02:50Z</dcterms:created>
  <dcterms:modified xsi:type="dcterms:W3CDTF">2025-06-25T21:16:47Z</dcterms:modified>
</cp:coreProperties>
</file>